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12"/>
  </p:notesMasterIdLst>
  <p:sldIdLst>
    <p:sldId id="256" r:id="rId2"/>
    <p:sldId id="343" r:id="rId3"/>
    <p:sldId id="348" r:id="rId4"/>
    <p:sldId id="334" r:id="rId5"/>
    <p:sldId id="350" r:id="rId6"/>
    <p:sldId id="339" r:id="rId7"/>
    <p:sldId id="319" r:id="rId8"/>
    <p:sldId id="351" r:id="rId9"/>
    <p:sldId id="341" r:id="rId10"/>
    <p:sldId id="338" r:id="rId1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autoAdjust="0"/>
    <p:restoredTop sz="78027" autoAdjust="0"/>
  </p:normalViewPr>
  <p:slideViewPr>
    <p:cSldViewPr>
      <p:cViewPr varScale="1">
        <p:scale>
          <a:sx n="131" d="100"/>
          <a:sy n="131" d="100"/>
        </p:scale>
        <p:origin x="616" y="176"/>
      </p:cViewPr>
      <p:guideLst>
        <p:guide orient="horz" pos="1620"/>
        <p:guide pos="2880"/>
      </p:guideLst>
    </p:cSldViewPr>
  </p:slideViewPr>
  <p:outlineViewPr>
    <p:cViewPr>
      <p:scale>
        <a:sx n="33" d="100"/>
        <a:sy n="33" d="100"/>
      </p:scale>
      <p:origin x="0" y="9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45118E-C417-4ADF-8E5F-0D075D686F24}" type="datetimeFigureOut">
              <a:rPr lang="en-US" smtClean="0"/>
              <a:t>9/14/21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E05BE6-4B1F-4581-AD03-420168390775}" type="slidenum">
              <a:rPr lang="en-US" smtClean="0"/>
              <a:t>‹#›</a:t>
            </a:fld>
            <a:endParaRPr lang="en-US"/>
          </a:p>
        </p:txBody>
      </p:sp>
    </p:spTree>
    <p:extLst>
      <p:ext uri="{BB962C8B-B14F-4D97-AF65-F5344CB8AC3E}">
        <p14:creationId xmlns:p14="http://schemas.microsoft.com/office/powerpoint/2010/main" val="1341473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51435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16200000">
            <a:off x="95250" y="2571750"/>
            <a:ext cx="51435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ctrTitle"/>
          </p:nvPr>
        </p:nvSpPr>
        <p:spPr>
          <a:xfrm>
            <a:off x="3366868" y="400050"/>
            <a:ext cx="5105400" cy="2151126"/>
          </a:xfrm>
        </p:spPr>
        <p:txBody>
          <a:bodyPr lIns="45720" tIns="0" rIns="45720">
            <a:noAutofit/>
          </a:bodyPr>
          <a:lstStyle>
            <a:lvl1pPr algn="r">
              <a:defRPr sz="4200" b="1"/>
            </a:lvl1pPr>
            <a:extLst/>
          </a:lstStyle>
          <a:p>
            <a:r>
              <a:rPr kumimoji="0" lang="en-US"/>
              <a:t>Click to edit Master title style</a:t>
            </a:r>
          </a:p>
        </p:txBody>
      </p:sp>
      <p:sp>
        <p:nvSpPr>
          <p:cNvPr id="25" name="Subtitle 24"/>
          <p:cNvSpPr>
            <a:spLocks noGrp="1"/>
          </p:cNvSpPr>
          <p:nvPr>
            <p:ph type="subTitle" idx="1"/>
          </p:nvPr>
        </p:nvSpPr>
        <p:spPr>
          <a:xfrm>
            <a:off x="3354442" y="2654898"/>
            <a:ext cx="5114778" cy="825936"/>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31" name="Date Placeholder 30"/>
          <p:cNvSpPr>
            <a:spLocks noGrp="1"/>
          </p:cNvSpPr>
          <p:nvPr>
            <p:ph type="dt" sz="half" idx="10"/>
          </p:nvPr>
        </p:nvSpPr>
        <p:spPr>
          <a:xfrm>
            <a:off x="5871224" y="4918459"/>
            <a:ext cx="2002464" cy="170177"/>
          </a:xfrm>
        </p:spPr>
        <p:txBody>
          <a:bodyPr/>
          <a:lstStyle>
            <a:lvl1pPr>
              <a:defRPr lang="en-US" smtClean="0">
                <a:solidFill>
                  <a:srgbClr val="FFFFFF"/>
                </a:solidFill>
              </a:defRPr>
            </a:lvl1pPr>
            <a:extLst/>
          </a:lstStyle>
          <a:p>
            <a:fld id="{0DC6A311-5C10-453E-B3E2-357D0A93A027}" type="datetimeFigureOut">
              <a:rPr lang="en-US" smtClean="0"/>
              <a:pPr/>
              <a:t>9/14/21</a:t>
            </a:fld>
            <a:endParaRPr lang="en-US" dirty="0"/>
          </a:p>
        </p:txBody>
      </p:sp>
      <p:sp>
        <p:nvSpPr>
          <p:cNvPr id="18" name="Footer Placeholder 17"/>
          <p:cNvSpPr>
            <a:spLocks noGrp="1"/>
          </p:cNvSpPr>
          <p:nvPr>
            <p:ph type="ftr" sz="quarter" idx="11"/>
          </p:nvPr>
        </p:nvSpPr>
        <p:spPr>
          <a:xfrm>
            <a:off x="2819400" y="4918460"/>
            <a:ext cx="2927722" cy="171450"/>
          </a:xfrm>
        </p:spPr>
        <p:txBody>
          <a:bodyPr/>
          <a:lstStyle>
            <a:lvl1pPr>
              <a:defRPr lang="en-US" dirty="0">
                <a:solidFill>
                  <a:srgbClr val="FFFFFF"/>
                </a:solidFill>
              </a:defRPr>
            </a:lvl1pPr>
            <a:extLst/>
          </a:lstStyle>
          <a:p>
            <a:endParaRPr lang="en-US" dirty="0"/>
          </a:p>
        </p:txBody>
      </p:sp>
      <p:sp>
        <p:nvSpPr>
          <p:cNvPr id="29" name="Slide Number Placeholder 28"/>
          <p:cNvSpPr>
            <a:spLocks noGrp="1"/>
          </p:cNvSpPr>
          <p:nvPr>
            <p:ph type="sldNum" sz="quarter" idx="12"/>
          </p:nvPr>
        </p:nvSpPr>
        <p:spPr>
          <a:xfrm>
            <a:off x="7880884" y="4917186"/>
            <a:ext cx="588336" cy="171450"/>
          </a:xfrm>
        </p:spPr>
        <p:txBody>
          <a:bodyPr/>
          <a:lstStyle>
            <a:lvl1pPr>
              <a:defRPr lang="en-US" smtClean="0">
                <a:solidFill>
                  <a:srgbClr val="FFFFFF"/>
                </a:solidFill>
              </a:defRPr>
            </a:lvl1pPr>
            <a:extLst/>
          </a:lstStyle>
          <a:p>
            <a:fld id="{63D1C1EA-49D3-4FA6-B6A7-8C6F5C5B3D0B}"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DC6A311-5C10-453E-B3E2-357D0A93A027}" type="datetimeFigureOut">
              <a:rPr lang="en-US" smtClean="0"/>
              <a:pPr/>
              <a:t>9/14/21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06217"/>
            <a:ext cx="1524000" cy="4388644"/>
          </a:xfrm>
        </p:spPr>
        <p:txBody>
          <a:bodyPr vert="eaVert" anchor="t"/>
          <a:lstStyle/>
          <a:p>
            <a:r>
              <a:rPr kumimoji="0" lang="en-US"/>
              <a:t>Click to edit Master title style</a:t>
            </a:r>
          </a:p>
        </p:txBody>
      </p:sp>
      <p:sp>
        <p:nvSpPr>
          <p:cNvPr id="3" name="Vertical Text Placeholder 2"/>
          <p:cNvSpPr>
            <a:spLocks noGrp="1"/>
          </p:cNvSpPr>
          <p:nvPr>
            <p:ph type="body" orient="vert" idx="1"/>
          </p:nvPr>
        </p:nvSpPr>
        <p:spPr>
          <a:xfrm>
            <a:off x="457200" y="205982"/>
            <a:ext cx="6019800" cy="438864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242816" y="4918459"/>
            <a:ext cx="2002464" cy="170177"/>
          </a:xfrm>
        </p:spPr>
        <p:txBody>
          <a:bodyPr/>
          <a:lstStyle/>
          <a:p>
            <a:fld id="{0DC6A311-5C10-453E-B3E2-357D0A93A027}" type="datetimeFigureOut">
              <a:rPr lang="en-US" smtClean="0"/>
              <a:pPr/>
              <a:t>9/14/21</a:t>
            </a:fld>
            <a:endParaRPr lang="en-US" dirty="0"/>
          </a:p>
        </p:txBody>
      </p:sp>
      <p:sp>
        <p:nvSpPr>
          <p:cNvPr id="5" name="Footer Placeholder 4"/>
          <p:cNvSpPr>
            <a:spLocks noGrp="1"/>
          </p:cNvSpPr>
          <p:nvPr>
            <p:ph type="ftr" sz="quarter" idx="11"/>
          </p:nvPr>
        </p:nvSpPr>
        <p:spPr>
          <a:xfrm>
            <a:off x="457200" y="4917186"/>
            <a:ext cx="3657600" cy="171450"/>
          </a:xfrm>
        </p:spPr>
        <p:txBody>
          <a:bodyPr/>
          <a:lstStyle/>
          <a:p>
            <a:endParaRPr lang="en-US" dirty="0"/>
          </a:p>
        </p:txBody>
      </p:sp>
      <p:sp>
        <p:nvSpPr>
          <p:cNvPr id="6" name="Slide Number Placeholder 5"/>
          <p:cNvSpPr>
            <a:spLocks noGrp="1"/>
          </p:cNvSpPr>
          <p:nvPr>
            <p:ph type="sldNum" sz="quarter" idx="12"/>
          </p:nvPr>
        </p:nvSpPr>
        <p:spPr>
          <a:xfrm>
            <a:off x="6254496" y="4914900"/>
            <a:ext cx="588336" cy="171450"/>
          </a:xfrm>
        </p:spPr>
        <p:txBody>
          <a:bodyPr/>
          <a:lstStyle>
            <a:lvl1pPr>
              <a:defRPr>
                <a:solidFill>
                  <a:schemeClr val="tx2"/>
                </a:solidFill>
              </a:defRPr>
            </a:lvl1pPr>
            <a:extLst/>
          </a:lstStyle>
          <a:p>
            <a:fld id="{63D1C1EA-49D3-4FA6-B6A7-8C6F5C5B3D0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DC6A311-5C10-453E-B3E2-357D0A93A027}" type="datetimeFigureOut">
              <a:rPr lang="en-US" smtClean="0"/>
              <a:pPr/>
              <a:t>9/14/21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116378"/>
            <a:ext cx="6255488" cy="1021556"/>
          </a:xfrm>
        </p:spPr>
        <p:txBody>
          <a:bodyPr tIns="0" anchor="t"/>
          <a:lstStyle>
            <a:lvl1pPr algn="r">
              <a:buNone/>
              <a:defRPr sz="4200" b="1" cap="all"/>
            </a:lvl1pPr>
            <a:extLst/>
          </a:lstStyle>
          <a:p>
            <a:r>
              <a:rPr kumimoji="0" lang="en-US"/>
              <a:t>Click to edit Master title style</a:t>
            </a:r>
          </a:p>
        </p:txBody>
      </p:sp>
      <p:sp>
        <p:nvSpPr>
          <p:cNvPr id="3" name="Text Placeholder 2"/>
          <p:cNvSpPr>
            <a:spLocks noGrp="1"/>
          </p:cNvSpPr>
          <p:nvPr>
            <p:ph type="body" idx="1"/>
          </p:nvPr>
        </p:nvSpPr>
        <p:spPr>
          <a:xfrm>
            <a:off x="1066800" y="1428751"/>
            <a:ext cx="6255488" cy="557630"/>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4724238" y="4917607"/>
            <a:ext cx="2002464" cy="170177"/>
          </a:xfrm>
        </p:spPr>
        <p:txBody>
          <a:bodyPr bIns="0" anchor="b"/>
          <a:lstStyle>
            <a:lvl1pPr>
              <a:defRPr>
                <a:solidFill>
                  <a:schemeClr val="tx2"/>
                </a:solidFill>
              </a:defRPr>
            </a:lvl1pPr>
            <a:extLst/>
          </a:lstStyle>
          <a:p>
            <a:fld id="{0DC6A311-5C10-453E-B3E2-357D0A93A027}" type="datetimeFigureOut">
              <a:rPr lang="en-US" smtClean="0"/>
              <a:pPr/>
              <a:t>9/14/21</a:t>
            </a:fld>
            <a:endParaRPr lang="en-US" dirty="0"/>
          </a:p>
        </p:txBody>
      </p:sp>
      <p:sp>
        <p:nvSpPr>
          <p:cNvPr id="5" name="Footer Placeholder 4"/>
          <p:cNvSpPr>
            <a:spLocks noGrp="1"/>
          </p:cNvSpPr>
          <p:nvPr>
            <p:ph type="ftr" sz="quarter" idx="11"/>
          </p:nvPr>
        </p:nvSpPr>
        <p:spPr>
          <a:xfrm>
            <a:off x="1735358" y="4917608"/>
            <a:ext cx="2895600" cy="171450"/>
          </a:xfrm>
        </p:spPr>
        <p:txBody>
          <a:bodyPr bIns="0" anchor="b"/>
          <a:lstStyle>
            <a:lvl1pPr>
              <a:defRPr>
                <a:solidFill>
                  <a:schemeClr val="tx2"/>
                </a:solidFill>
              </a:defRPr>
            </a:lvl1pPr>
            <a:extLst/>
          </a:lstStyle>
          <a:p>
            <a:endParaRPr lang="en-US" dirty="0"/>
          </a:p>
        </p:txBody>
      </p:sp>
      <p:sp>
        <p:nvSpPr>
          <p:cNvPr id="6" name="Slide Number Placeholder 5"/>
          <p:cNvSpPr>
            <a:spLocks noGrp="1"/>
          </p:cNvSpPr>
          <p:nvPr>
            <p:ph type="sldNum" sz="quarter" idx="12"/>
          </p:nvPr>
        </p:nvSpPr>
        <p:spPr>
          <a:xfrm>
            <a:off x="6733952" y="4916334"/>
            <a:ext cx="588336" cy="171450"/>
          </a:xfrm>
        </p:spPr>
        <p:txBody>
          <a:bodyPr/>
          <a:lstStyle/>
          <a:p>
            <a:fld id="{63D1C1EA-49D3-4FA6-B6A7-8C6F5C5B3D0B}"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0030"/>
            <a:ext cx="7242048" cy="857250"/>
          </a:xfrm>
        </p:spPr>
        <p:txBody>
          <a:bodyPr/>
          <a:lstStyle/>
          <a:p>
            <a:r>
              <a:rPr kumimoji="0" lang="en-US"/>
              <a:t>Click to edit Master title style</a:t>
            </a:r>
          </a:p>
        </p:txBody>
      </p:sp>
      <p:sp>
        <p:nvSpPr>
          <p:cNvPr id="3" name="Content Placeholder 2"/>
          <p:cNvSpPr>
            <a:spLocks noGrp="1"/>
          </p:cNvSpPr>
          <p:nvPr>
            <p:ph sz="half" idx="1"/>
          </p:nvPr>
        </p:nvSpPr>
        <p:spPr>
          <a:xfrm>
            <a:off x="457200" y="1200151"/>
            <a:ext cx="3520440" cy="3394472"/>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178808" y="1200151"/>
            <a:ext cx="3520440" cy="3394472"/>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DC6A311-5C10-453E-B3E2-357D0A93A027}" type="datetimeFigureOut">
              <a:rPr lang="en-US" smtClean="0"/>
              <a:pPr/>
              <a:t>9/14/21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40030"/>
            <a:ext cx="7242048" cy="85725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4400550"/>
            <a:ext cx="3520440" cy="3429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178808" y="4400550"/>
            <a:ext cx="3520440" cy="3429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283880"/>
            <a:ext cx="3520440" cy="30861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178808" y="1283880"/>
            <a:ext cx="3520440" cy="30861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DC6A311-5C10-453E-B3E2-357D0A93A027}" type="datetimeFigureOut">
              <a:rPr lang="en-US" smtClean="0"/>
              <a:pPr/>
              <a:t>9/14/21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40030"/>
            <a:ext cx="7242048" cy="85725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0DC6A311-5C10-453E-B3E2-357D0A93A027}" type="datetimeFigureOut">
              <a:rPr lang="en-US" smtClean="0"/>
              <a:pPr/>
              <a:t>9/14/21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0DC6A311-5C10-453E-B3E2-357D0A93A027}" type="datetimeFigureOut">
              <a:rPr lang="en-US" smtClean="0"/>
              <a:pPr/>
              <a:t>9/14/21</a:t>
            </a:fld>
            <a:endParaRPr lang="en-US" dirty="0"/>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dirty="0"/>
          </a:p>
        </p:txBody>
      </p:sp>
      <p:sp>
        <p:nvSpPr>
          <p:cNvPr id="4" name="Slide Number Placeholder 3"/>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5897880" cy="880110"/>
          </a:xfrm>
        </p:spPr>
        <p:txBody>
          <a:bodyPr wrap="square" anchor="b"/>
          <a:lstStyle>
            <a:lvl1pPr algn="l">
              <a:buNone/>
              <a:defRPr lang="en-US" sz="2400" baseline="0" smtClean="0"/>
            </a:lvl1pPr>
            <a:extLst/>
          </a:lstStyle>
          <a:p>
            <a:r>
              <a:rPr kumimoji="0" lang="en-US"/>
              <a:t>Click to edit Master title style</a:t>
            </a:r>
          </a:p>
        </p:txBody>
      </p:sp>
      <p:sp>
        <p:nvSpPr>
          <p:cNvPr id="3" name="Text Placeholder 2"/>
          <p:cNvSpPr>
            <a:spLocks noGrp="1"/>
          </p:cNvSpPr>
          <p:nvPr>
            <p:ph type="body" idx="2"/>
          </p:nvPr>
        </p:nvSpPr>
        <p:spPr>
          <a:xfrm>
            <a:off x="457200" y="1123062"/>
            <a:ext cx="5897880" cy="451884"/>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1600200"/>
            <a:ext cx="7239000" cy="3278814"/>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DC6A311-5C10-453E-B3E2-357D0A93A027}" type="datetimeFigureOut">
              <a:rPr lang="en-US" smtClean="0"/>
              <a:pPr/>
              <a:t>9/14/21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9" y="753501"/>
            <a:ext cx="4319527" cy="3234430"/>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rot="21420000">
            <a:off x="596707" y="749112"/>
            <a:ext cx="4319527" cy="3234430"/>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5389098" y="857250"/>
            <a:ext cx="3429000" cy="154305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a:t>Click to edit Master title style</a:t>
            </a:r>
            <a:endParaRPr kumimoji="0" lang="en-US" dirty="0"/>
          </a:p>
        </p:txBody>
      </p:sp>
      <p:sp>
        <p:nvSpPr>
          <p:cNvPr id="4" name="Text Placeholder 3"/>
          <p:cNvSpPr>
            <a:spLocks noGrp="1"/>
          </p:cNvSpPr>
          <p:nvPr>
            <p:ph type="body" sz="half" idx="2"/>
          </p:nvPr>
        </p:nvSpPr>
        <p:spPr>
          <a:xfrm>
            <a:off x="5389098" y="2462726"/>
            <a:ext cx="3429000" cy="144018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a:t>Click to edit Master text styles</a:t>
            </a:r>
          </a:p>
        </p:txBody>
      </p:sp>
      <p:sp>
        <p:nvSpPr>
          <p:cNvPr id="5" name="Date Placeholder 4"/>
          <p:cNvSpPr>
            <a:spLocks noGrp="1"/>
          </p:cNvSpPr>
          <p:nvPr>
            <p:ph type="dt" sz="half" idx="10"/>
          </p:nvPr>
        </p:nvSpPr>
        <p:spPr/>
        <p:txBody>
          <a:bodyPr/>
          <a:lstStyle/>
          <a:p>
            <a:fld id="{0DC6A311-5C10-453E-B3E2-357D0A93A027}" type="datetimeFigureOut">
              <a:rPr lang="en-US" smtClean="0"/>
              <a:pPr/>
              <a:t>9/14/21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D1C1EA-49D3-4FA6-B6A7-8C6F5C5B3D0B}" type="slidenum">
              <a:rPr lang="en-US" smtClean="0"/>
              <a:pPr/>
              <a:t>‹#›</a:t>
            </a:fld>
            <a:endParaRPr lang="en-US" dirty="0"/>
          </a:p>
        </p:txBody>
      </p:sp>
      <p:sp>
        <p:nvSpPr>
          <p:cNvPr id="10" name="Picture Placeholder 9"/>
          <p:cNvSpPr>
            <a:spLocks noGrp="1"/>
          </p:cNvSpPr>
          <p:nvPr>
            <p:ph type="pic" idx="1"/>
          </p:nvPr>
        </p:nvSpPr>
        <p:spPr>
          <a:xfrm>
            <a:off x="663682" y="780752"/>
            <a:ext cx="4206240" cy="315468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51435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Title Placeholder 2"/>
          <p:cNvSpPr>
            <a:spLocks noGrp="1"/>
          </p:cNvSpPr>
          <p:nvPr>
            <p:ph type="title"/>
          </p:nvPr>
        </p:nvSpPr>
        <p:spPr>
          <a:xfrm>
            <a:off x="457200" y="240030"/>
            <a:ext cx="7239000" cy="857250"/>
          </a:xfrm>
          <a:prstGeom prst="rect">
            <a:avLst/>
          </a:prstGeom>
        </p:spPr>
        <p:txBody>
          <a:bodyPr vert="horz" lIns="45720" tIns="0" rIns="45720" bIns="0" anchor="b" anchorCtr="0">
            <a:normAutofit/>
          </a:bodyPr>
          <a:lstStyle/>
          <a:p>
            <a:r>
              <a:rPr kumimoji="0" lang="en-US"/>
              <a:t>Click to edit Master title style</a:t>
            </a:r>
          </a:p>
        </p:txBody>
      </p:sp>
      <p:sp>
        <p:nvSpPr>
          <p:cNvPr id="31" name="Text Placeholder 30"/>
          <p:cNvSpPr>
            <a:spLocks noGrp="1"/>
          </p:cNvSpPr>
          <p:nvPr>
            <p:ph type="body" idx="1"/>
          </p:nvPr>
        </p:nvSpPr>
        <p:spPr>
          <a:xfrm>
            <a:off x="457200" y="1207062"/>
            <a:ext cx="7239000" cy="363474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7" name="Date Placeholder 26"/>
          <p:cNvSpPr>
            <a:spLocks noGrp="1"/>
          </p:cNvSpPr>
          <p:nvPr>
            <p:ph type="dt" sz="half" idx="2"/>
          </p:nvPr>
        </p:nvSpPr>
        <p:spPr>
          <a:xfrm>
            <a:off x="4245936" y="4918459"/>
            <a:ext cx="2002464" cy="170177"/>
          </a:xfrm>
          <a:prstGeom prst="rect">
            <a:avLst/>
          </a:prstGeom>
        </p:spPr>
        <p:txBody>
          <a:bodyPr vert="horz" tIns="0" bIns="0" anchor="b"/>
          <a:lstStyle>
            <a:lvl1pPr algn="l" eaLnBrk="1" latinLnBrk="0" hangingPunct="1">
              <a:defRPr kumimoji="0" sz="1000">
                <a:solidFill>
                  <a:schemeClr val="tx2"/>
                </a:solidFill>
              </a:defRPr>
            </a:lvl1pPr>
            <a:extLst/>
          </a:lstStyle>
          <a:p>
            <a:fld id="{0DC6A311-5C10-453E-B3E2-357D0A93A027}" type="datetimeFigureOut">
              <a:rPr lang="en-US" smtClean="0"/>
              <a:pPr/>
              <a:t>9/14/21</a:t>
            </a:fld>
            <a:endParaRPr lang="en-US" dirty="0"/>
          </a:p>
        </p:txBody>
      </p:sp>
      <p:sp>
        <p:nvSpPr>
          <p:cNvPr id="4" name="Footer Placeholder 3"/>
          <p:cNvSpPr>
            <a:spLocks noGrp="1"/>
          </p:cNvSpPr>
          <p:nvPr>
            <p:ph type="ftr" sz="quarter" idx="3"/>
          </p:nvPr>
        </p:nvSpPr>
        <p:spPr>
          <a:xfrm>
            <a:off x="457200" y="4918460"/>
            <a:ext cx="3657600" cy="171450"/>
          </a:xfrm>
          <a:prstGeom prst="rect">
            <a:avLst/>
          </a:prstGeom>
        </p:spPr>
        <p:txBody>
          <a:bodyPr vert="horz" tIns="0" bIns="0" anchor="b"/>
          <a:lstStyle>
            <a:lvl1pPr algn="r" eaLnBrk="1" latinLnBrk="0" hangingPunct="1">
              <a:defRPr kumimoji="0" sz="1000">
                <a:solidFill>
                  <a:schemeClr val="tx2"/>
                </a:solidFill>
              </a:defRPr>
            </a:lvl1pPr>
            <a:extLst/>
          </a:lstStyle>
          <a:p>
            <a:endParaRPr lang="en-US" dirty="0"/>
          </a:p>
        </p:txBody>
      </p:sp>
      <p:sp>
        <p:nvSpPr>
          <p:cNvPr id="16" name="Slide Number Placeholder 15"/>
          <p:cNvSpPr>
            <a:spLocks noGrp="1"/>
          </p:cNvSpPr>
          <p:nvPr>
            <p:ph type="sldNum" sz="quarter" idx="4"/>
          </p:nvPr>
        </p:nvSpPr>
        <p:spPr>
          <a:xfrm>
            <a:off x="6251448" y="4917186"/>
            <a:ext cx="588336" cy="171450"/>
          </a:xfrm>
          <a:prstGeom prst="rect">
            <a:avLst/>
          </a:prstGeom>
        </p:spPr>
        <p:txBody>
          <a:bodyPr vert="horz" lIns="0" tIns="0" rIns="0" bIns="0" anchor="b"/>
          <a:lstStyle>
            <a:lvl1pPr algn="r" eaLnBrk="1" latinLnBrk="0" hangingPunct="1">
              <a:defRPr kumimoji="0" sz="1100">
                <a:solidFill>
                  <a:schemeClr val="tx2"/>
                </a:solidFill>
              </a:defRPr>
            </a:lvl1pPr>
            <a:extLst/>
          </a:lstStyle>
          <a:p>
            <a:fld id="{63D1C1EA-49D3-4FA6-B6A7-8C6F5C5B3D0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microsoft.com/office/2007/relationships/media" Target="../media/media4.wav"/><Relationship Id="rId7" Type="http://schemas.openxmlformats.org/officeDocument/2006/relationships/image" Target="../media/image6.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4.wav"/><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95" r="12494"/>
          <a:stretch/>
        </p:blipFill>
        <p:spPr bwMode="auto">
          <a:xfrm>
            <a:off x="0" y="-57150"/>
            <a:ext cx="9144000" cy="520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7742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315200" cy="865573"/>
          </a:xfrm>
        </p:spPr>
        <p:txBody>
          <a:bodyPr>
            <a:noAutofit/>
          </a:bodyPr>
          <a:lstStyle/>
          <a:p>
            <a:r>
              <a:rPr lang="en-US" sz="3200" dirty="0">
                <a:ln>
                  <a:solidFill>
                    <a:schemeClr val="tx1"/>
                  </a:solidFill>
                </a:ln>
              </a:rPr>
              <a:t>Connect with Your Small Group</a:t>
            </a:r>
            <a:endParaRPr lang="en-US" sz="3200" dirty="0"/>
          </a:p>
        </p:txBody>
      </p:sp>
      <p:sp>
        <p:nvSpPr>
          <p:cNvPr id="3" name="Content Placeholder 2"/>
          <p:cNvSpPr>
            <a:spLocks noGrp="1"/>
          </p:cNvSpPr>
          <p:nvPr>
            <p:ph idx="1"/>
          </p:nvPr>
        </p:nvSpPr>
        <p:spPr>
          <a:xfrm>
            <a:off x="914400" y="1428750"/>
            <a:ext cx="7315200" cy="3314700"/>
          </a:xfrm>
        </p:spPr>
        <p:txBody>
          <a:bodyPr>
            <a:normAutofit/>
          </a:bodyPr>
          <a:lstStyle/>
          <a:p>
            <a:r>
              <a:rPr lang="en-US" sz="4400" dirty="0">
                <a:latin typeface="+mj-lt"/>
              </a:rPr>
              <a:t> Offering</a:t>
            </a:r>
          </a:p>
          <a:p>
            <a:r>
              <a:rPr lang="en-US" sz="4400" dirty="0">
                <a:latin typeface="+mj-lt"/>
              </a:rPr>
              <a:t> Blessings and Bummers</a:t>
            </a:r>
          </a:p>
          <a:p>
            <a:r>
              <a:rPr lang="en-US" sz="4400" dirty="0">
                <a:latin typeface="+mj-lt"/>
              </a:rPr>
              <a:t> Bibles – Luke 2:1-17</a:t>
            </a:r>
          </a:p>
          <a:p>
            <a:pPr marL="0" indent="0">
              <a:buNone/>
            </a:pPr>
            <a:endParaRPr lang="en-US" sz="4400" dirty="0">
              <a:latin typeface="+mj-lt"/>
            </a:endParaRPr>
          </a:p>
        </p:txBody>
      </p:sp>
    </p:spTree>
    <p:extLst>
      <p:ext uri="{BB962C8B-B14F-4D97-AF65-F5344CB8AC3E}">
        <p14:creationId xmlns:p14="http://schemas.microsoft.com/office/powerpoint/2010/main" val="4257473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09550"/>
            <a:ext cx="6781800" cy="1052559"/>
          </a:xfrm>
        </p:spPr>
        <p:txBody>
          <a:bodyPr>
            <a:normAutofit/>
          </a:bodyPr>
          <a:lstStyle/>
          <a:p>
            <a:pPr algn="ctr"/>
            <a:r>
              <a:rPr lang="en-US" sz="3600" dirty="0">
                <a:latin typeface="Arial Black" panose="020B0A04020102020204" pitchFamily="34" charset="0"/>
              </a:rPr>
              <a:t>Review of last week</a:t>
            </a:r>
            <a:endParaRPr lang="en-US" sz="2800" dirty="0"/>
          </a:p>
        </p:txBody>
      </p:sp>
      <p:sp>
        <p:nvSpPr>
          <p:cNvPr id="3" name="Content Placeholder 2"/>
          <p:cNvSpPr>
            <a:spLocks noGrp="1"/>
          </p:cNvSpPr>
          <p:nvPr>
            <p:ph idx="1"/>
          </p:nvPr>
        </p:nvSpPr>
        <p:spPr>
          <a:xfrm>
            <a:off x="838200" y="1352550"/>
            <a:ext cx="6553200" cy="3486150"/>
          </a:xfrm>
        </p:spPr>
        <p:txBody>
          <a:bodyPr>
            <a:noAutofit/>
          </a:bodyPr>
          <a:lstStyle/>
          <a:p>
            <a:pPr marL="45720" indent="0">
              <a:buNone/>
            </a:pPr>
            <a:r>
              <a:rPr lang="en-US" sz="2000" dirty="0"/>
              <a:t>• An angel came to Mary and announced that she was pregnant with Jesus – the Son of God.</a:t>
            </a:r>
          </a:p>
          <a:p>
            <a:pPr marL="45720" indent="0">
              <a:buNone/>
            </a:pPr>
            <a:endParaRPr lang="en-US" sz="2000" dirty="0"/>
          </a:p>
          <a:p>
            <a:pPr marL="45720" indent="0">
              <a:buNone/>
            </a:pPr>
            <a:r>
              <a:rPr lang="en-US" sz="2000" dirty="0"/>
              <a:t>• Mary responded saying “I am the Lord’s servant, may your word to me be fulfilled.”</a:t>
            </a:r>
          </a:p>
          <a:p>
            <a:pPr marL="45720" indent="0">
              <a:buNone/>
            </a:pPr>
            <a:endParaRPr lang="en-US" sz="2000" dirty="0"/>
          </a:p>
          <a:p>
            <a:pPr marL="45720" indent="0">
              <a:buNone/>
            </a:pPr>
            <a:r>
              <a:rPr lang="en-US" sz="2000" dirty="0"/>
              <a:t>• God used Mary, whose situation was less than ideal, so that we know that God can use anyone of us to do his work . </a:t>
            </a:r>
          </a:p>
        </p:txBody>
      </p:sp>
    </p:spTree>
    <p:extLst>
      <p:ext uri="{BB962C8B-B14F-4D97-AF65-F5344CB8AC3E}">
        <p14:creationId xmlns:p14="http://schemas.microsoft.com/office/powerpoint/2010/main" val="106976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The Christmas Story (HD version)" descr="The Christmas Story (HD version)">
            <a:hlinkClick r:id="" action="ppaction://media"/>
            <a:extLst>
              <a:ext uri="{FF2B5EF4-FFF2-40B4-BE49-F238E27FC236}">
                <a16:creationId xmlns:a16="http://schemas.microsoft.com/office/drawing/2014/main" id="{EBAE414D-88FD-2C4A-9E2F-C63FD1BB632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8153400" cy="5143500"/>
          </a:xfrm>
        </p:spPr>
      </p:pic>
    </p:spTree>
    <p:extLst>
      <p:ext uri="{BB962C8B-B14F-4D97-AF65-F5344CB8AC3E}">
        <p14:creationId xmlns:p14="http://schemas.microsoft.com/office/powerpoint/2010/main" val="187043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4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VTS_06_1" descr="VTS_06_1">
            <a:hlinkClick r:id="" action="ppaction://media"/>
            <a:extLst>
              <a:ext uri="{FF2B5EF4-FFF2-40B4-BE49-F238E27FC236}">
                <a16:creationId xmlns:a16="http://schemas.microsoft.com/office/drawing/2014/main" id="{7CAD4894-746A-3D4F-8DDB-D823DA57533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8153400" cy="5143500"/>
          </a:xfrm>
        </p:spPr>
      </p:pic>
    </p:spTree>
    <p:extLst>
      <p:ext uri="{BB962C8B-B14F-4D97-AF65-F5344CB8AC3E}">
        <p14:creationId xmlns:p14="http://schemas.microsoft.com/office/powerpoint/2010/main" val="12687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7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09550"/>
            <a:ext cx="6781800" cy="1052559"/>
          </a:xfrm>
        </p:spPr>
        <p:txBody>
          <a:bodyPr>
            <a:normAutofit/>
          </a:bodyPr>
          <a:lstStyle/>
          <a:p>
            <a:pPr algn="ctr"/>
            <a:r>
              <a:rPr lang="en-US" sz="3600" dirty="0">
                <a:latin typeface="Arial Black" panose="020B0A04020102020204" pitchFamily="34" charset="0"/>
              </a:rPr>
              <a:t>Jesus as human</a:t>
            </a:r>
            <a:endParaRPr lang="en-US" sz="2800" dirty="0"/>
          </a:p>
        </p:txBody>
      </p:sp>
      <p:sp>
        <p:nvSpPr>
          <p:cNvPr id="3" name="Content Placeholder 2"/>
          <p:cNvSpPr>
            <a:spLocks noGrp="1"/>
          </p:cNvSpPr>
          <p:nvPr>
            <p:ph idx="1"/>
          </p:nvPr>
        </p:nvSpPr>
        <p:spPr>
          <a:xfrm>
            <a:off x="838200" y="1352550"/>
            <a:ext cx="6553200" cy="3486150"/>
          </a:xfrm>
        </p:spPr>
        <p:txBody>
          <a:bodyPr>
            <a:noAutofit/>
          </a:bodyPr>
          <a:lstStyle/>
          <a:p>
            <a:pPr marL="45720" indent="0">
              <a:buNone/>
            </a:pPr>
            <a:r>
              <a:rPr lang="en-US" sz="1800" dirty="0"/>
              <a:t>• Jesus came in the most unglamorous and unspectacular fashion to fully represent and embrace humanity – to become one of us. </a:t>
            </a:r>
          </a:p>
          <a:p>
            <a:pPr marL="45720" indent="0">
              <a:buNone/>
            </a:pPr>
            <a:endParaRPr lang="en-US" sz="1800" dirty="0"/>
          </a:p>
          <a:p>
            <a:pPr marL="45720" indent="0">
              <a:buNone/>
            </a:pPr>
            <a:r>
              <a:rPr lang="en-US" sz="1800" dirty="0"/>
              <a:t>• Jesus came into this world to be one of us. We are not alone God is with us and knows us because he entered our pain and hardship through Jesus. </a:t>
            </a:r>
          </a:p>
        </p:txBody>
      </p:sp>
    </p:spTree>
    <p:extLst>
      <p:ext uri="{BB962C8B-B14F-4D97-AF65-F5344CB8AC3E}">
        <p14:creationId xmlns:p14="http://schemas.microsoft.com/office/powerpoint/2010/main" val="405234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ar Screech And Crash-SoundBible.com-1414562045.wav">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cstate="print"/>
          <a:stretch>
            <a:fillRect/>
          </a:stretch>
        </p:blipFill>
        <p:spPr>
          <a:xfrm>
            <a:off x="3771900" y="2719388"/>
            <a:ext cx="609600" cy="609600"/>
          </a:xfrm>
        </p:spPr>
      </p:pic>
      <p:sp>
        <p:nvSpPr>
          <p:cNvPr id="4" name="Title 1"/>
          <p:cNvSpPr txBox="1">
            <a:spLocks/>
          </p:cNvSpPr>
          <p:nvPr/>
        </p:nvSpPr>
        <p:spPr>
          <a:xfrm>
            <a:off x="457200" y="205979"/>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ln>
                  <a:solidFill>
                    <a:schemeClr val="tx1"/>
                  </a:solidFill>
                </a:ln>
                <a:latin typeface="+mn-lt"/>
              </a:rPr>
              <a:t>Connect with Jesus  (2Q’s)</a:t>
            </a:r>
          </a:p>
        </p:txBody>
      </p:sp>
      <p:pic>
        <p:nvPicPr>
          <p:cNvPr id="5" name="Content Placeholder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6314" y="3638550"/>
            <a:ext cx="4040188" cy="9604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Content Placeholder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216580">
            <a:off x="4474800" y="2076253"/>
            <a:ext cx="4041775" cy="17051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ncoming_Suspense-Maximilien_-1060577487.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cstate="print"/>
          <a:stretch>
            <a:fillRect/>
          </a:stretch>
        </p:blipFill>
        <p:spPr>
          <a:xfrm>
            <a:off x="7787482" y="4777680"/>
            <a:ext cx="243681" cy="182761"/>
          </a:xfrm>
          <a:prstGeom prst="rect">
            <a:avLst/>
          </a:prstGeom>
        </p:spPr>
      </p:pic>
    </p:spTree>
    <p:extLst>
      <p:ext uri="{BB962C8B-B14F-4D97-AF65-F5344CB8AC3E}">
        <p14:creationId xmlns:p14="http://schemas.microsoft.com/office/powerpoint/2010/main" val="393301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1" presetClass="mediacall" presetSubtype="0" fill="hold" nodeType="withEffect">
                                  <p:stCondLst>
                                    <p:cond delay="0"/>
                                  </p:stCondLst>
                                  <p:childTnLst>
                                    <p:cmd type="call" cmd="playFrom(0.0)">
                                      <p:cBhvr>
                                        <p:cTn id="22" dur="5625" fill="hold"/>
                                        <p:tgtEl>
                                          <p:spTgt spid="7"/>
                                        </p:tgtEl>
                                      </p:cBhvr>
                                    </p:cmd>
                                  </p:childTnLst>
                                </p:cTn>
                              </p:par>
                              <p:par>
                                <p:cTn id="23" presetID="26" presetClass="entr" presetSubtype="0" fill="hold" nodeType="withEffect">
                                  <p:stCondLst>
                                    <p:cond delay="500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par>
                                <p:cTn id="39" presetID="1" presetClass="mediacall" presetSubtype="0" fill="hold" nodeType="withEffect">
                                  <p:stCondLst>
                                    <p:cond delay="5000"/>
                                  </p:stCondLst>
                                  <p:childTnLst>
                                    <p:cmd type="call" cmd="playFrom(0.0)">
                                      <p:cBhvr>
                                        <p:cTn id="40" dur="283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7"/>
                </p:tgtEl>
              </p:cMediaNode>
            </p:audio>
            <p:audio>
              <p:cMediaNode vol="80000">
                <p:cTn id="42"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Jesus’ Less-Than-Miraculous life</a:t>
            </a:r>
          </a:p>
        </p:txBody>
      </p:sp>
      <p:sp>
        <p:nvSpPr>
          <p:cNvPr id="3" name="Content Placeholder 2"/>
          <p:cNvSpPr>
            <a:spLocks noGrp="1"/>
          </p:cNvSpPr>
          <p:nvPr>
            <p:ph idx="1"/>
          </p:nvPr>
        </p:nvSpPr>
        <p:spPr/>
        <p:txBody>
          <a:bodyPr>
            <a:normAutofit fontScale="77500" lnSpcReduction="20000"/>
          </a:bodyPr>
          <a:lstStyle/>
          <a:p>
            <a:pPr marL="0" indent="0" algn="ctr">
              <a:lnSpc>
                <a:spcPct val="150000"/>
              </a:lnSpc>
              <a:buNone/>
            </a:pPr>
            <a:r>
              <a:rPr lang="en-US" dirty="0"/>
              <a:t>Jesus was born without honor, praise, and glory - never demanding that we worship him.</a:t>
            </a:r>
            <a:br>
              <a:rPr lang="en-US" dirty="0"/>
            </a:br>
            <a:br>
              <a:rPr lang="en-US" dirty="0"/>
            </a:br>
            <a:r>
              <a:rPr lang="en-US" dirty="0"/>
              <a:t>Jesus suffered with loss, grief, and stress so he could know our many pains. Not just watch us suffer.</a:t>
            </a:r>
            <a:br>
              <a:rPr lang="en-US" dirty="0"/>
            </a:br>
            <a:br>
              <a:rPr lang="en-US" dirty="0"/>
            </a:br>
            <a:r>
              <a:rPr lang="en-US" dirty="0"/>
              <a:t>Jesus came as God on earth making himself available to humanity in the form of human. He connected with all of us. </a:t>
            </a:r>
          </a:p>
        </p:txBody>
      </p:sp>
    </p:spTree>
    <p:extLst>
      <p:ext uri="{BB962C8B-B14F-4D97-AF65-F5344CB8AC3E}">
        <p14:creationId xmlns:p14="http://schemas.microsoft.com/office/powerpoint/2010/main" val="4090537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miracle</a:t>
            </a:r>
          </a:p>
        </p:txBody>
      </p:sp>
      <p:sp>
        <p:nvSpPr>
          <p:cNvPr id="3" name="Content Placeholder 2"/>
          <p:cNvSpPr>
            <a:spLocks noGrp="1"/>
          </p:cNvSpPr>
          <p:nvPr>
            <p:ph idx="1"/>
          </p:nvPr>
        </p:nvSpPr>
        <p:spPr/>
        <p:txBody>
          <a:bodyPr>
            <a:normAutofit/>
          </a:bodyPr>
          <a:lstStyle/>
          <a:p>
            <a:pPr marL="0" indent="0" algn="ctr">
              <a:lnSpc>
                <a:spcPct val="150000"/>
              </a:lnSpc>
              <a:buNone/>
            </a:pPr>
            <a:r>
              <a:rPr lang="en-US" dirty="0"/>
              <a:t>The miracle is not just that Jesus came to die for us and our sins. The more important piece of the miracle is that Jesus came to be one of us so he could know our experience personally. By living a regular life the miracle is magnified.</a:t>
            </a:r>
          </a:p>
        </p:txBody>
      </p:sp>
    </p:spTree>
    <p:extLst>
      <p:ext uri="{BB962C8B-B14F-4D97-AF65-F5344CB8AC3E}">
        <p14:creationId xmlns:p14="http://schemas.microsoft.com/office/powerpoint/2010/main" val="1898280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948929"/>
          </a:xfrm>
        </p:spPr>
        <p:txBody>
          <a:bodyPr>
            <a:noAutofit/>
          </a:bodyPr>
          <a:lstStyle/>
          <a:p>
            <a:r>
              <a:rPr lang="en-US" sz="4000" dirty="0">
                <a:ln>
                  <a:solidFill>
                    <a:schemeClr val="tx1"/>
                  </a:solidFill>
                </a:ln>
              </a:rPr>
              <a:t>Our Prayer</a:t>
            </a:r>
          </a:p>
        </p:txBody>
      </p:sp>
      <p:sp>
        <p:nvSpPr>
          <p:cNvPr id="6" name="Content Placeholder 5"/>
          <p:cNvSpPr>
            <a:spLocks noGrp="1"/>
          </p:cNvSpPr>
          <p:nvPr>
            <p:ph idx="1"/>
          </p:nvPr>
        </p:nvSpPr>
        <p:spPr>
          <a:xfrm>
            <a:off x="381000" y="1047750"/>
            <a:ext cx="7520940" cy="3657600"/>
          </a:xfrm>
        </p:spPr>
        <p:txBody>
          <a:bodyPr>
            <a:normAutofit fontScale="85000" lnSpcReduction="20000"/>
          </a:bodyPr>
          <a:lstStyle/>
          <a:p>
            <a:pPr marL="0" indent="0">
              <a:buNone/>
            </a:pPr>
            <a:br>
              <a:rPr lang="en-US" sz="2800" dirty="0">
                <a:latin typeface="+mj-lt"/>
              </a:rPr>
            </a:br>
            <a:r>
              <a:rPr lang="en-US" sz="2800" dirty="0">
                <a:latin typeface="+mj-lt"/>
              </a:rPr>
              <a:t>God, when we suffer and struggle, let us remember you were there. </a:t>
            </a:r>
            <a:br>
              <a:rPr lang="en-US" sz="2800" dirty="0">
                <a:latin typeface="+mj-lt"/>
              </a:rPr>
            </a:br>
            <a:br>
              <a:rPr lang="en-US" sz="2800" dirty="0">
                <a:latin typeface="+mj-lt"/>
              </a:rPr>
            </a:br>
            <a:r>
              <a:rPr lang="en-US" sz="2800" dirty="0">
                <a:latin typeface="+mj-lt"/>
              </a:rPr>
              <a:t>When we celebrate in our joys, let us remember you were there. </a:t>
            </a:r>
            <a:br>
              <a:rPr lang="en-US" sz="2800" dirty="0">
                <a:latin typeface="+mj-lt"/>
              </a:rPr>
            </a:br>
            <a:r>
              <a:rPr lang="en-US" sz="2800" dirty="0">
                <a:latin typeface="+mj-lt"/>
              </a:rPr>
              <a:t> </a:t>
            </a:r>
          </a:p>
          <a:p>
            <a:pPr marL="0" indent="0">
              <a:buNone/>
            </a:pPr>
            <a:r>
              <a:rPr lang="en-US" sz="2800" dirty="0">
                <a:latin typeface="+mj-lt"/>
              </a:rPr>
              <a:t>No matter what this life brings, let us remember that you were there.</a:t>
            </a:r>
          </a:p>
          <a:p>
            <a:pPr marL="0" indent="0">
              <a:buNone/>
            </a:pPr>
            <a:endParaRPr lang="en-US" sz="2800" dirty="0">
              <a:latin typeface="+mj-lt"/>
            </a:endParaRPr>
          </a:p>
          <a:p>
            <a:pPr marL="0" indent="0">
              <a:buNone/>
            </a:pPr>
            <a:r>
              <a:rPr lang="en-US" sz="2800" dirty="0">
                <a:latin typeface="+mj-lt"/>
              </a:rPr>
              <a:t>Amen</a:t>
            </a:r>
          </a:p>
        </p:txBody>
      </p:sp>
      <p:sp>
        <p:nvSpPr>
          <p:cNvPr id="5" name="TextBox 4"/>
          <p:cNvSpPr txBox="1"/>
          <p:nvPr/>
        </p:nvSpPr>
        <p:spPr>
          <a:xfrm>
            <a:off x="228600" y="1257300"/>
            <a:ext cx="8534400" cy="369332"/>
          </a:xfrm>
          <a:prstGeom prst="rect">
            <a:avLst/>
          </a:prstGeom>
          <a:noFill/>
        </p:spPr>
        <p:txBody>
          <a:bodyPr wrap="square" rtlCol="0">
            <a:spAutoFit/>
          </a:bodyPr>
          <a:lstStyle/>
          <a:p>
            <a:pPr algn="ctr"/>
            <a:endParaRPr lang="en-US" dirty="0">
              <a:solidFill>
                <a:schemeClr val="bg1"/>
              </a:solidFill>
            </a:endParaRPr>
          </a:p>
        </p:txBody>
      </p:sp>
    </p:spTree>
    <p:extLst>
      <p:ext uri="{BB962C8B-B14F-4D97-AF65-F5344CB8AC3E}">
        <p14:creationId xmlns:p14="http://schemas.microsoft.com/office/powerpoint/2010/main" val="310788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4786</TotalTime>
  <Words>329</Words>
  <Application>Microsoft Macintosh PowerPoint</Application>
  <PresentationFormat>On-screen Show (16:9)</PresentationFormat>
  <Paragraphs>24</Paragraphs>
  <Slides>10</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 Black</vt:lpstr>
      <vt:lpstr>Calibri</vt:lpstr>
      <vt:lpstr>Trebuchet MS</vt:lpstr>
      <vt:lpstr>Wingdings</vt:lpstr>
      <vt:lpstr>Wingdings 2</vt:lpstr>
      <vt:lpstr>Opulent</vt:lpstr>
      <vt:lpstr>PowerPoint Presentation</vt:lpstr>
      <vt:lpstr>Review of last week</vt:lpstr>
      <vt:lpstr>PowerPoint Presentation</vt:lpstr>
      <vt:lpstr>PowerPoint Presentation</vt:lpstr>
      <vt:lpstr>Jesus as human</vt:lpstr>
      <vt:lpstr>PowerPoint Presentation</vt:lpstr>
      <vt:lpstr>Jesus’ Less-Than-Miraculous life</vt:lpstr>
      <vt:lpstr>The miracle</vt:lpstr>
      <vt:lpstr>Our Prayer</vt:lpstr>
      <vt:lpstr>Connect with Your Small Group</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Bjertness</dc:creator>
  <cp:lastModifiedBy>Derek &amp; Jennifer Swenson</cp:lastModifiedBy>
  <cp:revision>116</cp:revision>
  <dcterms:created xsi:type="dcterms:W3CDTF">2013-09-24T15:07:06Z</dcterms:created>
  <dcterms:modified xsi:type="dcterms:W3CDTF">2021-09-14T16:00:19Z</dcterms:modified>
</cp:coreProperties>
</file>