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9" r:id="rId1"/>
  </p:sldMasterIdLst>
  <p:sldIdLst>
    <p:sldId id="256" r:id="rId2"/>
    <p:sldId id="274" r:id="rId3"/>
    <p:sldId id="275" r:id="rId4"/>
    <p:sldId id="276" r:id="rId5"/>
    <p:sldId id="277" r:id="rId6"/>
    <p:sldId id="278" r:id="rId7"/>
    <p:sldId id="281" r:id="rId8"/>
    <p:sldId id="282" r:id="rId9"/>
    <p:sldId id="279" r:id="rId10"/>
    <p:sldId id="283" r:id="rId11"/>
    <p:sldId id="285" r:id="rId12"/>
    <p:sldId id="284" r:id="rId13"/>
    <p:sldId id="286" r:id="rId14"/>
    <p:sldId id="268" r:id="rId15"/>
    <p:sldId id="269" r:id="rId16"/>
    <p:sldId id="273" r:id="rId17"/>
    <p:sldId id="271" r:id="rId18"/>
    <p:sldId id="272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29" autoAdjust="0"/>
    <p:restoredTop sz="94694"/>
  </p:normalViewPr>
  <p:slideViewPr>
    <p:cSldViewPr snapToGrid="0" snapToObjects="1">
      <p:cViewPr varScale="1">
        <p:scale>
          <a:sx n="135" d="100"/>
          <a:sy n="135" d="100"/>
        </p:scale>
        <p:origin x="168" y="60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971550"/>
            <a:ext cx="8228013" cy="1445419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480982"/>
            <a:ext cx="8228013" cy="8001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Saturday, September 17,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292818" y="4353485"/>
            <a:ext cx="366987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Saturday, September 17, 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1"/>
            <a:ext cx="3509683" cy="165735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04788"/>
            <a:ext cx="3657600" cy="438983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86803"/>
            <a:ext cx="3509683" cy="2541144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82DC50-D5DB-4F94-B367-9876CD2C4012}" type="datetime2">
              <a:rPr lang="en-US" smtClean="0"/>
              <a:t>Saturday, September 17, 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2EB412-E790-42EA-81FE-2925D3A43D91}" type="datetime2">
              <a:rPr lang="en-US" smtClean="0"/>
              <a:t>Saturday, September 17, 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857250"/>
            <a:ext cx="4267200" cy="32004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385921-A91A-409C-921C-0E0EC1E750EC}" type="datetime2">
              <a:rPr lang="en-US" smtClean="0"/>
              <a:t>Saturday, September 17, 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1943100"/>
            <a:ext cx="3505200" cy="26289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6" y="945357"/>
            <a:ext cx="1254125" cy="94059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6" y="571500"/>
            <a:ext cx="2092325" cy="156924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926292"/>
            <a:ext cx="8228013" cy="2601656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Saturday, September 17,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05979"/>
            <a:ext cx="1524000" cy="4388644"/>
          </a:xfrm>
        </p:spPr>
        <p:txBody>
          <a:bodyPr vert="eaVert" anchor="t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12644"/>
            <a:ext cx="6019800" cy="421173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Saturday, September 17,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85921-A91A-409C-921C-0E0EC1E750EC}" type="datetime2">
              <a:rPr lang="en-US" smtClean="0"/>
              <a:t>Saturday, September 17, 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Saturday, September 17,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7521"/>
            <a:ext cx="6400800" cy="1021556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2707272"/>
            <a:ext cx="5181601" cy="1125140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AD8CDC4-3D19-4983-B478-82F6B8E5AB66}" type="datetime2">
              <a:rPr lang="en-US" smtClean="0"/>
              <a:t>Saturday, September 17,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9000" y="4767263"/>
            <a:ext cx="1446213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292818" y="4353485"/>
            <a:ext cx="366987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088356"/>
            <a:ext cx="3767328" cy="24395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088356"/>
            <a:ext cx="3767328" cy="24395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Saturday, September 17, 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674158"/>
            <a:ext cx="3767328" cy="5715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2370045"/>
            <a:ext cx="3767328" cy="216861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1674158"/>
            <a:ext cx="3767328" cy="5715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2370045"/>
            <a:ext cx="3767328" cy="216861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Saturday, September 17, 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088356"/>
            <a:ext cx="7656512" cy="11658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85921-A91A-409C-921C-0E0EC1E750EC}" type="datetime2">
              <a:rPr lang="en-US" smtClean="0"/>
              <a:t>Saturday, September 17, 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3372802"/>
            <a:ext cx="7656512" cy="11658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85921-A91A-409C-921C-0E0EC1E750EC}" type="datetime2">
              <a:rPr lang="en-US" smtClean="0"/>
              <a:t>Saturday, September 17, 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088356"/>
            <a:ext cx="3767328" cy="24395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85921-A91A-409C-921C-0E0EC1E750EC}" type="datetime2">
              <a:rPr lang="en-US" smtClean="0"/>
              <a:t>Saturday, September 17, 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088356"/>
            <a:ext cx="3767328" cy="11658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3372802"/>
            <a:ext cx="3767328" cy="11658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Saturday, September 17, 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077571"/>
            <a:ext cx="7662864" cy="24503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B385921-A91A-409C-921C-0E0EC1E750EC}" type="datetime2">
              <a:rPr lang="en-US" smtClean="0"/>
              <a:t>Saturday, September 17,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  <p:sldLayoutId id="2147484022" r:id="rId13"/>
    <p:sldLayoutId id="2147484023" r:id="rId14"/>
    <p:sldLayoutId id="2147484024" r:id="rId15"/>
    <p:sldLayoutId id="2147484025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media" Target="../media/media3.wav"/><Relationship Id="rId7" Type="http://schemas.openxmlformats.org/officeDocument/2006/relationships/image" Target="../media/image10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Grace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Ephesians 2:8-9</a:t>
            </a:r>
          </a:p>
        </p:txBody>
      </p:sp>
    </p:spTree>
    <p:extLst>
      <p:ext uri="{BB962C8B-B14F-4D97-AF65-F5344CB8AC3E}">
        <p14:creationId xmlns:p14="http://schemas.microsoft.com/office/powerpoint/2010/main" val="1649943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Problem with Grace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It’s not fair.</a:t>
            </a:r>
          </a:p>
          <a:p>
            <a:r>
              <a:rPr lang="en-US" dirty="0"/>
              <a:t>No matter how great we think we are, no matter how hard we think we’ve worked, no matter how much better we are than anyone else – grace is given to all people for the same price – free. It’s a gift from God, for everyone, regardless if we </a:t>
            </a:r>
            <a:r>
              <a:rPr lang="en-US" i="1" dirty="0"/>
              <a:t>deserve</a:t>
            </a:r>
            <a:r>
              <a:rPr lang="en-US" dirty="0"/>
              <a:t> it. </a:t>
            </a:r>
          </a:p>
        </p:txBody>
      </p:sp>
    </p:spTree>
    <p:extLst>
      <p:ext uri="{BB962C8B-B14F-4D97-AF65-F5344CB8AC3E}">
        <p14:creationId xmlns:p14="http://schemas.microsoft.com/office/powerpoint/2010/main" val="4051146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1262" y="258763"/>
            <a:ext cx="8229600" cy="857250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6600" dirty="0"/>
              <a:t>Let’s Play a Game!!!</a:t>
            </a:r>
          </a:p>
        </p:txBody>
      </p:sp>
    </p:spTree>
    <p:extLst>
      <p:ext uri="{BB962C8B-B14F-4D97-AF65-F5344CB8AC3E}">
        <p14:creationId xmlns:p14="http://schemas.microsoft.com/office/powerpoint/2010/main" val="1163006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Problem with Grace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never appreciate it. </a:t>
            </a:r>
          </a:p>
          <a:p>
            <a:r>
              <a:rPr lang="en-US" dirty="0"/>
              <a:t>This life is a gift from God. Every moment is blessing and we never manage to truly appreciate that. We notice it once in a while, but we quickly forget how incredible it is. </a:t>
            </a:r>
          </a:p>
          <a:p>
            <a:r>
              <a:rPr lang="en-US" dirty="0"/>
              <a:t>For instance, parties are special because they rarely happen. </a:t>
            </a:r>
          </a:p>
        </p:txBody>
      </p:sp>
    </p:spTree>
    <p:extLst>
      <p:ext uri="{BB962C8B-B14F-4D97-AF65-F5344CB8AC3E}">
        <p14:creationId xmlns:p14="http://schemas.microsoft.com/office/powerpoint/2010/main" val="3503951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1816926"/>
            <a:ext cx="7662864" cy="27941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/>
              <a:t>QUESTIONS?!</a:t>
            </a:r>
          </a:p>
        </p:txBody>
      </p:sp>
    </p:spTree>
    <p:extLst>
      <p:ext uri="{BB962C8B-B14F-4D97-AF65-F5344CB8AC3E}">
        <p14:creationId xmlns:p14="http://schemas.microsoft.com/office/powerpoint/2010/main" val="2590723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"/>
            <a:ext cx="7315200" cy="865573"/>
          </a:xfrm>
        </p:spPr>
        <p:txBody>
          <a:bodyPr>
            <a:noAutofit/>
          </a:bodyPr>
          <a:lstStyle/>
          <a:p>
            <a:r>
              <a:rPr lang="en-US" sz="3200" dirty="0">
                <a:ln>
                  <a:solidFill>
                    <a:schemeClr val="tx1"/>
                  </a:solidFill>
                </a:ln>
              </a:rPr>
              <a:t>Connect with Your Small Group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66256"/>
            <a:ext cx="7315200" cy="2743200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+mj-lt"/>
              </a:rPr>
              <a:t>Blessings and Bummers</a:t>
            </a:r>
          </a:p>
          <a:p>
            <a:r>
              <a:rPr lang="en-US" sz="4400" dirty="0">
                <a:latin typeface="+mj-lt"/>
              </a:rPr>
              <a:t> Bibles – Ephesians 2:8-9</a:t>
            </a:r>
          </a:p>
        </p:txBody>
      </p:sp>
    </p:spTree>
    <p:extLst>
      <p:ext uri="{BB962C8B-B14F-4D97-AF65-F5344CB8AC3E}">
        <p14:creationId xmlns:p14="http://schemas.microsoft.com/office/powerpoint/2010/main" val="3977620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ar Screech And Crash-SoundBible.com-1414562045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2570163"/>
            <a:ext cx="609600" cy="6096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>
                  <a:solidFill>
                    <a:schemeClr val="tx1"/>
                  </a:solidFill>
                </a:ln>
                <a:latin typeface="+mn-lt"/>
              </a:rPr>
              <a:t>Connect with Jesus  (2Q’s)</a:t>
            </a:r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4" y="3638550"/>
            <a:ext cx="4040188" cy="9604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Content Placeholder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6580">
            <a:off x="4474800" y="2076253"/>
            <a:ext cx="4041775" cy="17051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ncoming_Suspense-Maximilien_-1060577487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787482" y="4777680"/>
            <a:ext cx="243681" cy="18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5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6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8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1" baseline="30000" dirty="0"/>
              <a:t>8 </a:t>
            </a:r>
            <a:r>
              <a:rPr lang="en-US" sz="3200" dirty="0"/>
              <a:t>For it is by grace you have been saved, through faith—and this is not from yourselves, it is the gift of God— </a:t>
            </a:r>
            <a:r>
              <a:rPr lang="en-US" sz="3200" b="1" baseline="30000" dirty="0"/>
              <a:t>9 </a:t>
            </a:r>
            <a:r>
              <a:rPr lang="en-US" sz="3200" dirty="0"/>
              <a:t>not by works, so that no one can boast.</a:t>
            </a:r>
          </a:p>
        </p:txBody>
      </p:sp>
    </p:spTree>
    <p:extLst>
      <p:ext uri="{BB962C8B-B14F-4D97-AF65-F5344CB8AC3E}">
        <p14:creationId xmlns:p14="http://schemas.microsoft.com/office/powerpoint/2010/main" val="3487262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09551"/>
            <a:ext cx="6781800" cy="60959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Book Antiqua" panose="02040602050305030304" pitchFamily="18" charset="0"/>
              </a:rPr>
              <a:t>Our Prayer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45673"/>
            <a:ext cx="8229600" cy="3162300"/>
          </a:xfrm>
        </p:spPr>
        <p:txBody>
          <a:bodyPr>
            <a:noAutofit/>
          </a:bodyPr>
          <a:lstStyle/>
          <a:p>
            <a:pPr marL="68580" indent="0">
              <a:lnSpc>
                <a:spcPct val="150000"/>
              </a:lnSpc>
              <a:buNone/>
            </a:pPr>
            <a:r>
              <a:rPr lang="en-US" sz="1900" dirty="0"/>
              <a:t>Dear God,</a:t>
            </a:r>
          </a:p>
          <a:p>
            <a:pPr marL="68580" indent="0">
              <a:lnSpc>
                <a:spcPct val="150000"/>
              </a:lnSpc>
              <a:buNone/>
            </a:pPr>
            <a:r>
              <a:rPr lang="en-US" sz="1900" dirty="0"/>
              <a:t>Every moment on this earth is a blessing from you. Let us breathe in your grace knowing full well of the power and love that you give us.</a:t>
            </a:r>
            <a:br>
              <a:rPr lang="en-US" sz="1900" dirty="0"/>
            </a:br>
            <a:br>
              <a:rPr lang="en-US" sz="1900" dirty="0"/>
            </a:br>
            <a:r>
              <a:rPr lang="en-US" sz="1900" dirty="0"/>
              <a:t>In your name we pray, Amen.</a:t>
            </a:r>
            <a:endParaRPr lang="en-US" sz="2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14400" y="1352550"/>
            <a:ext cx="6553200" cy="348615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5720" indent="0" algn="ctr">
              <a:buFont typeface="Wingdings 2"/>
              <a:buNone/>
            </a:pP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84029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914400" y="285750"/>
            <a:ext cx="7315200" cy="865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</a:rPr>
              <a:t>Blessing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68484"/>
            <a:ext cx="7315200" cy="318134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>
                <a:latin typeface="+mj-lt"/>
              </a:rPr>
              <a:t>The </a:t>
            </a:r>
            <a:r>
              <a:rPr lang="en-US" sz="3200" cap="small" dirty="0">
                <a:latin typeface="+mj-lt"/>
              </a:rPr>
              <a:t>Lord</a:t>
            </a:r>
            <a:r>
              <a:rPr lang="en-US" sz="3200" dirty="0">
                <a:latin typeface="+mj-lt"/>
              </a:rPr>
              <a:t> bless you</a:t>
            </a:r>
            <a:br>
              <a:rPr lang="en-US" sz="3200" dirty="0">
                <a:latin typeface="+mj-lt"/>
              </a:rPr>
            </a:br>
            <a:r>
              <a:rPr lang="en-US" sz="3200" dirty="0">
                <a:latin typeface="+mj-lt"/>
              </a:rPr>
              <a:t>    and keep you;</a:t>
            </a:r>
            <a:br>
              <a:rPr lang="en-US" sz="3200" dirty="0">
                <a:latin typeface="+mj-lt"/>
              </a:rPr>
            </a:br>
            <a:r>
              <a:rPr lang="en-US" sz="3200" dirty="0">
                <a:latin typeface="+mj-lt"/>
              </a:rPr>
              <a:t>the </a:t>
            </a:r>
            <a:r>
              <a:rPr lang="en-US" sz="3200" cap="small" dirty="0">
                <a:latin typeface="+mj-lt"/>
              </a:rPr>
              <a:t>Lord</a:t>
            </a:r>
            <a:r>
              <a:rPr lang="en-US" sz="3200" dirty="0">
                <a:latin typeface="+mj-lt"/>
              </a:rPr>
              <a:t> make his face shine on you</a:t>
            </a:r>
            <a:br>
              <a:rPr lang="en-US" sz="3200" dirty="0">
                <a:latin typeface="+mj-lt"/>
              </a:rPr>
            </a:br>
            <a:r>
              <a:rPr lang="en-US" sz="3200" dirty="0">
                <a:latin typeface="+mj-lt"/>
              </a:rPr>
              <a:t>    and be gracious to you;</a:t>
            </a:r>
            <a:br>
              <a:rPr lang="en-US" sz="3200" dirty="0">
                <a:latin typeface="+mj-lt"/>
              </a:rPr>
            </a:br>
            <a:r>
              <a:rPr lang="en-US" sz="3200" b="1" baseline="30000" dirty="0">
                <a:latin typeface="+mj-lt"/>
              </a:rPr>
              <a:t> </a:t>
            </a:r>
            <a:r>
              <a:rPr lang="en-US" sz="3200" dirty="0">
                <a:latin typeface="+mj-lt"/>
              </a:rPr>
              <a:t>the </a:t>
            </a:r>
            <a:r>
              <a:rPr lang="en-US" sz="3200" cap="small" dirty="0">
                <a:latin typeface="+mj-lt"/>
              </a:rPr>
              <a:t>Lord</a:t>
            </a:r>
            <a:r>
              <a:rPr lang="en-US" sz="3200" dirty="0">
                <a:latin typeface="+mj-lt"/>
              </a:rPr>
              <a:t> look upon you</a:t>
            </a:r>
            <a:br>
              <a:rPr lang="en-US" sz="3200" dirty="0">
                <a:latin typeface="+mj-lt"/>
              </a:rPr>
            </a:br>
            <a:r>
              <a:rPr lang="en-US" sz="3200" dirty="0">
                <a:latin typeface="+mj-lt"/>
              </a:rPr>
              <a:t>    and give you peace.</a:t>
            </a:r>
          </a:p>
        </p:txBody>
      </p:sp>
    </p:spTree>
    <p:extLst>
      <p:ext uri="{BB962C8B-B14F-4D97-AF65-F5344CB8AC3E}">
        <p14:creationId xmlns:p14="http://schemas.microsoft.com/office/powerpoint/2010/main" val="3280856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200000"/>
              </a:lnSpc>
            </a:pPr>
            <a:r>
              <a:rPr lang="en-US" dirty="0"/>
              <a:t>“For it is by grace you have been saved, through faith—and this not from yourselves, it is the gift of God— not by works</a:t>
            </a:r>
            <a:r>
              <a:rPr lang="en-US" b="1" dirty="0"/>
              <a:t>, </a:t>
            </a:r>
            <a:r>
              <a:rPr lang="en-US" dirty="0"/>
              <a:t>so that no one can boast.” 					-</a:t>
            </a:r>
            <a:r>
              <a:rPr lang="en-US" i="1" dirty="0"/>
              <a:t>Ephesians 2:9-8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Grace</a:t>
            </a:r>
          </a:p>
        </p:txBody>
      </p:sp>
    </p:spTree>
    <p:extLst>
      <p:ext uri="{BB962C8B-B14F-4D97-AF65-F5344CB8AC3E}">
        <p14:creationId xmlns:p14="http://schemas.microsoft.com/office/powerpoint/2010/main" val="4014956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600" dirty="0"/>
              <a:t>Take one minute and define “Grace” with your neighbor.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600" dirty="0"/>
              <a:t>Definition of Grace:</a:t>
            </a:r>
          </a:p>
          <a:p>
            <a:pPr>
              <a:lnSpc>
                <a:spcPct val="200000"/>
              </a:lnSpc>
            </a:pPr>
            <a:r>
              <a:rPr lang="en-US" sz="1600" dirty="0"/>
              <a:t>“Grace is Christianity’s best gift to the world, a spiritual nova in our midst exerting a force stronger than vengeance, stronger than racism, stronger than hate.” –</a:t>
            </a:r>
            <a:r>
              <a:rPr lang="en-US" sz="1600" i="1" dirty="0"/>
              <a:t>Philip Yancey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Grace Alone</a:t>
            </a:r>
          </a:p>
        </p:txBody>
      </p:sp>
    </p:spTree>
    <p:extLst>
      <p:ext uri="{BB962C8B-B14F-4D97-AF65-F5344CB8AC3E}">
        <p14:creationId xmlns:p14="http://schemas.microsoft.com/office/powerpoint/2010/main" val="344928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200000"/>
              </a:lnSpc>
            </a:pPr>
            <a:r>
              <a:rPr lang="en-US" dirty="0"/>
              <a:t>“Justice is getting what you deserve. Mercy is not getting what you deserve. And Grace is getting what you absolutely don’t deserve.” </a:t>
            </a:r>
            <a:br>
              <a:rPr lang="en-US" dirty="0"/>
            </a:br>
            <a:r>
              <a:rPr lang="en-US" dirty="0"/>
              <a:t>–</a:t>
            </a:r>
            <a:r>
              <a:rPr lang="en-US" i="1" dirty="0"/>
              <a:t>Cathleen </a:t>
            </a:r>
            <a:r>
              <a:rPr lang="en-US" i="1" dirty="0" err="1"/>
              <a:t>Falsani</a:t>
            </a:r>
            <a:endParaRPr lang="en-US" i="1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Definition of Grace</a:t>
            </a:r>
          </a:p>
        </p:txBody>
      </p:sp>
    </p:spTree>
    <p:extLst>
      <p:ext uri="{BB962C8B-B14F-4D97-AF65-F5344CB8AC3E}">
        <p14:creationId xmlns:p14="http://schemas.microsoft.com/office/powerpoint/2010/main" val="1761118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dirty="0"/>
              <a:t>“Grace, she takes the blame, she covers the blame, removes the stain, […] She travels outside of Karma… Grace makes beauty out of the ugly things.” –</a:t>
            </a:r>
            <a:r>
              <a:rPr lang="en-US" i="1" dirty="0"/>
              <a:t>Bono (U2’s lead singer)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One More…</a:t>
            </a:r>
          </a:p>
        </p:txBody>
      </p:sp>
    </p:spTree>
    <p:extLst>
      <p:ext uri="{BB962C8B-B14F-4D97-AF65-F5344CB8AC3E}">
        <p14:creationId xmlns:p14="http://schemas.microsoft.com/office/powerpoint/2010/main" val="1682814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By nature we are sinful people, and we need God’s grace to overcome our nature.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need Grace?</a:t>
            </a:r>
          </a:p>
        </p:txBody>
      </p:sp>
    </p:spTree>
    <p:extLst>
      <p:ext uri="{BB962C8B-B14F-4D97-AF65-F5344CB8AC3E}">
        <p14:creationId xmlns:p14="http://schemas.microsoft.com/office/powerpoint/2010/main" val="637847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What do we need to do to earn Grace?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is nothing we can do to earn God’s grace – all we have to do is accept it. </a:t>
            </a:r>
          </a:p>
          <a:p>
            <a:r>
              <a:rPr lang="en-US" dirty="0"/>
              <a:t>Like a gift, Grace is free, it is not deserved and it is not earned. Unlike gifts we receive on birthdays and Christmas, it doesn’t break and it can’t be lost.</a:t>
            </a:r>
          </a:p>
        </p:txBody>
      </p:sp>
    </p:spTree>
    <p:extLst>
      <p:ext uri="{BB962C8B-B14F-4D97-AF65-F5344CB8AC3E}">
        <p14:creationId xmlns:p14="http://schemas.microsoft.com/office/powerpoint/2010/main" val="2974537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9.4 Grace" descr="9.4 Grace">
            <a:hlinkClick r:id="" action="ppaction://media"/>
            <a:extLst>
              <a:ext uri="{FF2B5EF4-FFF2-40B4-BE49-F238E27FC236}">
                <a16:creationId xmlns:a16="http://schemas.microsoft.com/office/drawing/2014/main" id="{B13A3F64-9AF9-6596-1EB0-28B7CCC8DF8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725" y="122238"/>
            <a:ext cx="8667324" cy="4870240"/>
          </a:xfrm>
        </p:spPr>
      </p:pic>
    </p:spTree>
    <p:extLst>
      <p:ext uri="{BB962C8B-B14F-4D97-AF65-F5344CB8AC3E}">
        <p14:creationId xmlns:p14="http://schemas.microsoft.com/office/powerpoint/2010/main" val="61954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Quick Answer: Through Faith</a:t>
            </a:r>
          </a:p>
          <a:p>
            <a:endParaRPr lang="en-US" dirty="0"/>
          </a:p>
          <a:p>
            <a:r>
              <a:rPr lang="en-US" i="1" dirty="0"/>
              <a:t>“Faith Alone”</a:t>
            </a:r>
          </a:p>
          <a:p>
            <a:endParaRPr lang="en-US" dirty="0"/>
          </a:p>
          <a:p>
            <a:r>
              <a:rPr lang="en-US" dirty="0"/>
              <a:t>Take two minutes and discuss what it means to have faith.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Do We Receive Grace?</a:t>
            </a:r>
          </a:p>
        </p:txBody>
      </p:sp>
    </p:spTree>
    <p:extLst>
      <p:ext uri="{BB962C8B-B14F-4D97-AF65-F5344CB8AC3E}">
        <p14:creationId xmlns:p14="http://schemas.microsoft.com/office/powerpoint/2010/main" val="191527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Genesis.thmx</Template>
  <TotalTime>10287</TotalTime>
  <Words>579</Words>
  <Application>Microsoft Macintosh PowerPoint</Application>
  <PresentationFormat>On-screen Show (16:9)</PresentationFormat>
  <Paragraphs>43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Book Antiqua</vt:lpstr>
      <vt:lpstr>Calisto MT</vt:lpstr>
      <vt:lpstr>Wingdings</vt:lpstr>
      <vt:lpstr>Wingdings 2</vt:lpstr>
      <vt:lpstr>Genesis</vt:lpstr>
      <vt:lpstr>Grace</vt:lpstr>
      <vt:lpstr>Grace</vt:lpstr>
      <vt:lpstr>Grace Alone</vt:lpstr>
      <vt:lpstr>Another Definition of Grace</vt:lpstr>
      <vt:lpstr>And One More…</vt:lpstr>
      <vt:lpstr>Why do we need Grace?</vt:lpstr>
      <vt:lpstr>What do we need to do to earn Grace?</vt:lpstr>
      <vt:lpstr>PowerPoint Presentation</vt:lpstr>
      <vt:lpstr>So How Do We Receive Grace?</vt:lpstr>
      <vt:lpstr>1st Problem with Grace</vt:lpstr>
      <vt:lpstr>     Let’s Play a Game!!!</vt:lpstr>
      <vt:lpstr>2nd Problem with Grace</vt:lpstr>
      <vt:lpstr>PowerPoint Presentation</vt:lpstr>
      <vt:lpstr>Connect with Your Small Group</vt:lpstr>
      <vt:lpstr>PowerPoint Presentation</vt:lpstr>
      <vt:lpstr>PowerPoint Presentation</vt:lpstr>
      <vt:lpstr>Our Prayer</vt:lpstr>
      <vt:lpstr>Blessing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Gospel</dc:title>
  <dc:creator>Graham Sibley</dc:creator>
  <cp:lastModifiedBy>Derek &amp; Jennifer Swenson</cp:lastModifiedBy>
  <cp:revision>14</cp:revision>
  <dcterms:created xsi:type="dcterms:W3CDTF">2015-04-21T17:02:31Z</dcterms:created>
  <dcterms:modified xsi:type="dcterms:W3CDTF">2022-09-18T12:43:34Z</dcterms:modified>
</cp:coreProperties>
</file>