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"/>
  </p:notesMasterIdLst>
  <p:handoutMasterIdLst>
    <p:handoutMasterId r:id="rId17"/>
  </p:handoutMasterIdLst>
  <p:sldIdLst>
    <p:sldId id="256" r:id="rId2"/>
    <p:sldId id="343" r:id="rId3"/>
    <p:sldId id="344" r:id="rId4"/>
    <p:sldId id="345" r:id="rId5"/>
    <p:sldId id="346" r:id="rId6"/>
    <p:sldId id="334" r:id="rId7"/>
    <p:sldId id="331" r:id="rId8"/>
    <p:sldId id="308" r:id="rId9"/>
    <p:sldId id="335" r:id="rId10"/>
    <p:sldId id="337" r:id="rId11"/>
    <p:sldId id="336" r:id="rId12"/>
    <p:sldId id="319" r:id="rId13"/>
    <p:sldId id="341" r:id="rId14"/>
    <p:sldId id="327" r:id="rId15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78027" autoAdjust="0"/>
  </p:normalViewPr>
  <p:slideViewPr>
    <p:cSldViewPr>
      <p:cViewPr varScale="1">
        <p:scale>
          <a:sx n="131" d="100"/>
          <a:sy n="131" d="100"/>
        </p:scale>
        <p:origin x="616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6D4E5-4914-47DF-924E-D86A26E8EF9F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29EDD-8E67-4B5B-9088-16F15E62E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50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5118E-C417-4ADF-8E5F-0D075D686F24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05BE6-4B1F-4581-AD03-420168390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13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7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C6A311-5C10-453E-B3E2-357D0A93A02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571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4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Mary’s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dirty="0"/>
              <a:t>“I am the Lord’s servant,” Mary answered. “May your word to me be fulfilled.” Then the angel left her.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 Used the Average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God used Mary and an infant Jesus because they were average, every-day, normal.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was assurance that even </a:t>
            </a:r>
            <a:r>
              <a:rPr lang="en-US" i="1" dirty="0"/>
              <a:t>we</a:t>
            </a:r>
            <a:r>
              <a:rPr lang="en-US" dirty="0"/>
              <a:t> can be used to do God’s work.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God will use us to do great things, we just have to be willing to say yes.</a:t>
            </a:r>
          </a:p>
        </p:txBody>
      </p:sp>
    </p:spTree>
    <p:extLst>
      <p:ext uri="{BB962C8B-B14F-4D97-AF65-F5344CB8AC3E}">
        <p14:creationId xmlns:p14="http://schemas.microsoft.com/office/powerpoint/2010/main" val="2361128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as a Baby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Jesus came in the form of a little baby to a poor family because he was the God to all people who came </a:t>
            </a:r>
            <a:r>
              <a:rPr lang="en-US" i="1" u="sng" dirty="0"/>
              <a:t>not to fight</a:t>
            </a:r>
            <a:r>
              <a:rPr lang="en-US" dirty="0"/>
              <a:t> to change the world but </a:t>
            </a:r>
            <a:r>
              <a:rPr lang="en-US" i="1" dirty="0"/>
              <a:t>to </a:t>
            </a:r>
            <a:r>
              <a:rPr lang="en-US" i="1" u="sng" dirty="0"/>
              <a:t>educate, inspire, and transform</a:t>
            </a:r>
            <a:r>
              <a:rPr lang="en-US" u="sng" dirty="0"/>
              <a:t> </a:t>
            </a:r>
            <a:r>
              <a:rPr lang="en-US" dirty="0"/>
              <a:t>this world and the people in it. </a:t>
            </a:r>
          </a:p>
        </p:txBody>
      </p:sp>
    </p:spTree>
    <p:extLst>
      <p:ext uri="{BB962C8B-B14F-4D97-AF65-F5344CB8AC3E}">
        <p14:creationId xmlns:p14="http://schemas.microsoft.com/office/powerpoint/2010/main" val="4090537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48929"/>
          </a:xfrm>
        </p:spPr>
        <p:txBody>
          <a:bodyPr>
            <a:noAutofit/>
          </a:bodyPr>
          <a:lstStyle/>
          <a:p>
            <a:r>
              <a:rPr lang="en-US" sz="4000" dirty="0">
                <a:ln>
                  <a:solidFill>
                    <a:schemeClr val="tx1"/>
                  </a:solidFill>
                </a:ln>
              </a:rPr>
              <a:t>Our Prayer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028700"/>
            <a:ext cx="752094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In the eyes of the world, the strongest will survive. In the eyes of You, the weakest will survive.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Help us always stand on the side of the meek and humble, as it is among the weak, that we find You. </a:t>
            </a:r>
            <a:endParaRPr lang="en-US" sz="2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2573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514350"/>
            <a:ext cx="8458200" cy="105255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>
                <a:latin typeface="Arial Black" panose="020B0A04020102020204" pitchFamily="34" charset="0"/>
              </a:rPr>
              <a:t>Small Group Time</a:t>
            </a:r>
            <a:br>
              <a:rPr lang="en-US" dirty="0">
                <a:latin typeface="Arial Black" panose="020B0A040201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28750"/>
            <a:ext cx="8305800" cy="348615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2000" b="1" cap="small" dirty="0"/>
              <a:t>How can God use us?</a:t>
            </a:r>
          </a:p>
          <a:p>
            <a:pPr marL="45720" indent="0" algn="ctr">
              <a:buNone/>
            </a:pPr>
            <a:r>
              <a:rPr lang="en-US" sz="2000" b="1" cap="small" dirty="0"/>
              <a:t>How have you seen God use other people in your life or in </a:t>
            </a:r>
            <a:r>
              <a:rPr lang="en-US" sz="2000" b="1" cap="small"/>
              <a:t>the world?</a:t>
            </a:r>
            <a:br>
              <a:rPr lang="en-US" sz="2000" b="1" cap="small" dirty="0"/>
            </a:br>
            <a:r>
              <a:rPr lang="en-US" sz="2000" b="1" cap="small" dirty="0"/>
              <a:t> </a:t>
            </a:r>
            <a:r>
              <a:rPr lang="en-US" sz="1400" b="1" cap="smal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4125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Grab your Bibles!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reading for today </a:t>
            </a:r>
            <a:r>
              <a:rPr lang="en-US" b="1" dirty="0"/>
              <a:t>Luke 1: 26-38</a:t>
            </a:r>
          </a:p>
          <a:p>
            <a:r>
              <a:rPr lang="en-US" dirty="0"/>
              <a:t>Gospel  means “Good News”</a:t>
            </a:r>
          </a:p>
        </p:txBody>
      </p:sp>
    </p:spTree>
    <p:extLst>
      <p:ext uri="{BB962C8B-B14F-4D97-AF65-F5344CB8AC3E}">
        <p14:creationId xmlns:p14="http://schemas.microsoft.com/office/powerpoint/2010/main" val="24894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Gospel means “Good News”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Bad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09185"/>
            <a:ext cx="1677022" cy="167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45960"/>
            <a:ext cx="1895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51892"/>
            <a:ext cx="3178727" cy="17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69332"/>
            <a:ext cx="2545404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8750"/>
            <a:ext cx="1846531" cy="119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86278"/>
            <a:ext cx="3433763" cy="196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02" y="1681413"/>
            <a:ext cx="2224126" cy="116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59" y="2724150"/>
            <a:ext cx="2284681" cy="171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062" y="1283062"/>
            <a:ext cx="2384118" cy="119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Good News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80" y="742908"/>
            <a:ext cx="2619164" cy="25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1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05000" y="285750"/>
            <a:ext cx="1981200" cy="857250"/>
          </a:xfrm>
        </p:spPr>
        <p:txBody>
          <a:bodyPr/>
          <a:lstStyle/>
          <a:p>
            <a:r>
              <a:rPr lang="en-US" dirty="0"/>
              <a:t>Israel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70490" y="1200150"/>
            <a:ext cx="4724400" cy="3733800"/>
          </a:xfrm>
        </p:spPr>
        <p:txBody>
          <a:bodyPr>
            <a:normAutofit/>
          </a:bodyPr>
          <a:lstStyle/>
          <a:p>
            <a:r>
              <a:rPr lang="en-US" dirty="0"/>
              <a:t>“Israel” was the people of God</a:t>
            </a:r>
          </a:p>
          <a:p>
            <a:r>
              <a:rPr lang="en-US" dirty="0"/>
              <a:t>They were the ONLY people of God before Jesus</a:t>
            </a:r>
          </a:p>
          <a:p>
            <a:r>
              <a:rPr lang="en-US" dirty="0"/>
              <a:t>They had been living in captivity</a:t>
            </a:r>
          </a:p>
          <a:p>
            <a:pPr lvl="1"/>
            <a:r>
              <a:rPr lang="en-US" dirty="0"/>
              <a:t>No choices</a:t>
            </a:r>
          </a:p>
          <a:p>
            <a:pPr lvl="1"/>
            <a:r>
              <a:rPr lang="en-US" dirty="0"/>
              <a:t>No parties</a:t>
            </a:r>
          </a:p>
          <a:p>
            <a:pPr lvl="1"/>
            <a:r>
              <a:rPr lang="en-US" dirty="0"/>
              <a:t>Someone else ruled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209"/>
            <a:ext cx="3852516" cy="517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ultiply 10"/>
          <p:cNvSpPr/>
          <p:nvPr/>
        </p:nvSpPr>
        <p:spPr>
          <a:xfrm>
            <a:off x="5410200" y="895350"/>
            <a:ext cx="3505200" cy="3200400"/>
          </a:xfrm>
          <a:prstGeom prst="mathMultiply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0849034">
            <a:off x="6323285" y="1905238"/>
            <a:ext cx="167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400 Years!!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05150"/>
            <a:ext cx="1841500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1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img3.wikia.nocookie.net/__cb20121203132017/lego/images/e/ec/HeroicKn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39649"/>
            <a:ext cx="2687981" cy="30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Israel knew God would save them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965" y="1539649"/>
            <a:ext cx="4038600" cy="33261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king</a:t>
            </a:r>
          </a:p>
          <a:p>
            <a:pPr marL="0" indent="0">
              <a:buNone/>
            </a:pPr>
            <a:r>
              <a:rPr lang="en-US" dirty="0"/>
              <a:t>A warrior</a:t>
            </a:r>
          </a:p>
          <a:p>
            <a:pPr marL="0" indent="0">
              <a:buNone/>
            </a:pPr>
            <a:r>
              <a:rPr lang="en-US" dirty="0"/>
              <a:t>A conqueror</a:t>
            </a:r>
          </a:p>
          <a:p>
            <a:pPr marL="0" indent="0">
              <a:buNone/>
            </a:pPr>
            <a:r>
              <a:rPr lang="en-US" dirty="0"/>
              <a:t>A defender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What they got: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2399"/>
            <a:ext cx="213677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1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TS_10_1" descr="VTS_10_1">
            <a:hlinkClick r:id="" action="ppaction://media"/>
            <a:extLst>
              <a:ext uri="{FF2B5EF4-FFF2-40B4-BE49-F238E27FC236}">
                <a16:creationId xmlns:a16="http://schemas.microsoft.com/office/drawing/2014/main" id="{548C95C5-291C-9E4F-8424-9991B07CA2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38080"/>
          </a:xfrm>
        </p:spPr>
      </p:pic>
    </p:spTree>
    <p:extLst>
      <p:ext uri="{BB962C8B-B14F-4D97-AF65-F5344CB8AC3E}">
        <p14:creationId xmlns:p14="http://schemas.microsoft.com/office/powerpoint/2010/main" val="1268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295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Annunciation</a:t>
            </a:r>
            <a:br>
              <a:rPr lang="en-US" dirty="0"/>
            </a:br>
            <a:r>
              <a:rPr lang="en-US" sz="4000" dirty="0"/>
              <a:t>Luke 1: 26-38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baseline="30000" dirty="0"/>
          </a:p>
          <a:p>
            <a:pPr marL="0" indent="0">
              <a:buNone/>
            </a:pPr>
            <a:endParaRPr lang="en-US" sz="2800" b="1" baseline="30000" dirty="0"/>
          </a:p>
          <a:p>
            <a:pPr marL="0" indent="0">
              <a:buNone/>
            </a:pPr>
            <a:r>
              <a:rPr lang="en-US" sz="2800" b="1" baseline="30000" dirty="0"/>
              <a:t> </a:t>
            </a:r>
            <a:r>
              <a:rPr lang="en-US" sz="2800" dirty="0"/>
              <a:t>“I am the Lord’s servant,” Mary answered. “May your word to me be fulfilled.” Then the angel left her.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0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Mary was young – around 16 years old.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Mary was already engaged to marry Joseph.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Being pregnant before marriage might have meant that she would be an outcast- </a:t>
            </a:r>
            <a:r>
              <a:rPr lang="en-US" b="1" dirty="0"/>
              <a:t>NO ONE</a:t>
            </a:r>
            <a:r>
              <a:rPr lang="en-US" dirty="0"/>
              <a:t> would ever talk to her again!</a:t>
            </a:r>
          </a:p>
        </p:txBody>
      </p:sp>
    </p:spTree>
    <p:extLst>
      <p:ext uri="{BB962C8B-B14F-4D97-AF65-F5344CB8AC3E}">
        <p14:creationId xmlns:p14="http://schemas.microsoft.com/office/powerpoint/2010/main" val="358073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Mary’s Dilemma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An angel came and talked to her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She was having a baby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She had to tell her family, friends, and fiancé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This baby was the Son of God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3133</TotalTime>
  <Words>405</Words>
  <Application>Microsoft Macintosh PowerPoint</Application>
  <PresentationFormat>On-screen Show (16:9)</PresentationFormat>
  <Paragraphs>53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 Black</vt:lpstr>
      <vt:lpstr>Calibri</vt:lpstr>
      <vt:lpstr>Constantia</vt:lpstr>
      <vt:lpstr>Wingdings 2</vt:lpstr>
      <vt:lpstr>Flow</vt:lpstr>
      <vt:lpstr>PowerPoint Presentation</vt:lpstr>
      <vt:lpstr>Grab your Bibles!</vt:lpstr>
      <vt:lpstr>Gospel means “Good News”</vt:lpstr>
      <vt:lpstr>Israel</vt:lpstr>
      <vt:lpstr>Israel knew God would save them</vt:lpstr>
      <vt:lpstr>PowerPoint Presentation</vt:lpstr>
      <vt:lpstr>The Annunciation Luke 1: 26-38</vt:lpstr>
      <vt:lpstr>What we know…</vt:lpstr>
      <vt:lpstr>Mary’s Dilemma</vt:lpstr>
      <vt:lpstr>Mary’s Response</vt:lpstr>
      <vt:lpstr>God Used the Average</vt:lpstr>
      <vt:lpstr>Jesus as a Baby</vt:lpstr>
      <vt:lpstr>Our Prayer</vt:lpstr>
      <vt:lpstr>Small Group Time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Bjertness</dc:creator>
  <cp:lastModifiedBy>Derek &amp; Jennifer Swenson</cp:lastModifiedBy>
  <cp:revision>107</cp:revision>
  <cp:lastPrinted>2017-09-14T18:49:53Z</cp:lastPrinted>
  <dcterms:created xsi:type="dcterms:W3CDTF">2013-09-24T15:07:06Z</dcterms:created>
  <dcterms:modified xsi:type="dcterms:W3CDTF">2021-09-13T13:09:59Z</dcterms:modified>
</cp:coreProperties>
</file>