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93" r:id="rId3"/>
    <p:sldId id="291" r:id="rId4"/>
    <p:sldId id="278" r:id="rId5"/>
    <p:sldId id="262" r:id="rId6"/>
    <p:sldId id="282" r:id="rId7"/>
    <p:sldId id="287" r:id="rId8"/>
    <p:sldId id="284" r:id="rId9"/>
    <p:sldId id="289" r:id="rId10"/>
    <p:sldId id="285" r:id="rId11"/>
    <p:sldId id="26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2" autoAdjust="0"/>
    <p:restoredTop sz="94316" autoAdjust="0"/>
  </p:normalViewPr>
  <p:slideViewPr>
    <p:cSldViewPr>
      <p:cViewPr varScale="1">
        <p:scale>
          <a:sx n="84" d="100"/>
          <a:sy n="84" d="100"/>
        </p:scale>
        <p:origin x="7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90DA5-8EFC-42C4-90A7-E0933504F6B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CB2B3-2972-4E25-B9BD-17A1249D9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5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CB2B3-2972-4E25-B9BD-17A1249D95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8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0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9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5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DC6A311-5C10-453E-B3E2-357D0A93A02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ndara" panose="020E0502030303020204" pitchFamily="34" charset="0"/>
              </a:rPr>
              <a:t>What do we learn?</a:t>
            </a:r>
            <a:endParaRPr lang="en-US" sz="4000" dirty="0">
              <a:latin typeface="Candara" panose="020E0502030303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/>
              <a:t>We don’t always see the end picture, but God does.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/>
              <a:t>Trusting God does not mean everything will go our way. God can transform any situation. </a:t>
            </a:r>
            <a:br>
              <a:rPr lang="en-US" sz="3200" dirty="0"/>
            </a:br>
            <a:r>
              <a:rPr lang="en-US" sz="3200" dirty="0"/>
              <a:t>Even the greatest evil can be used for good.</a:t>
            </a:r>
          </a:p>
        </p:txBody>
      </p:sp>
    </p:spTree>
    <p:extLst>
      <p:ext uri="{BB962C8B-B14F-4D97-AF65-F5344CB8AC3E}">
        <p14:creationId xmlns:p14="http://schemas.microsoft.com/office/powerpoint/2010/main" val="4005875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900" dirty="0"/>
              <a:t>Lord we know that you are with us even through the hard times. No matter what bad things happen to us, give us faith in you to lead us through.</a:t>
            </a:r>
            <a:endParaRPr lang="en-US" sz="3900" i="1" dirty="0"/>
          </a:p>
          <a:p>
            <a:pPr marL="0" indent="0" algn="ctr">
              <a:buNone/>
            </a:pPr>
            <a:endParaRPr lang="en-US" sz="4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71450"/>
            <a:ext cx="8229600" cy="857250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latin typeface="Candara" panose="020E0502030303020204" pitchFamily="34" charset="0"/>
              </a:rPr>
              <a:t>Our Prayer</a:t>
            </a:r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4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0495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Let’s Pray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"/>
            <a:ext cx="6623489" cy="512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70" y="-2319"/>
            <a:ext cx="33783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267200" y="2266100"/>
            <a:ext cx="1676400" cy="28003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1800" y="1123950"/>
            <a:ext cx="206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Joseph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943600" y="1708725"/>
            <a:ext cx="838200" cy="860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4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ndara" panose="020E0502030303020204" pitchFamily="34" charset="0"/>
              </a:rPr>
              <a:t>Background on Joseph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He was the 11</a:t>
            </a:r>
            <a:r>
              <a:rPr lang="en-US" baseline="30000" dirty="0"/>
              <a:t>th</a:t>
            </a:r>
            <a:r>
              <a:rPr lang="en-US" dirty="0"/>
              <a:t> of 12 brothers</a:t>
            </a:r>
          </a:p>
          <a:p>
            <a:r>
              <a:rPr lang="en-US" dirty="0"/>
              <a:t>His dad loved him more than all the others</a:t>
            </a:r>
          </a:p>
          <a:p>
            <a:r>
              <a:rPr lang="en-US" dirty="0"/>
              <a:t>He was spoiled compared to his brothers</a:t>
            </a:r>
          </a:p>
          <a:p>
            <a:r>
              <a:rPr lang="en-US" dirty="0"/>
              <a:t>One day his brothers threw him into a pit</a:t>
            </a:r>
          </a:p>
          <a:p>
            <a:r>
              <a:rPr lang="en-US" dirty="0"/>
              <a:t>They decided not to kill him – instead they sold him into slavery</a:t>
            </a:r>
          </a:p>
          <a:p>
            <a:r>
              <a:rPr lang="en-US" dirty="0"/>
              <a:t>He was purchased by a man named Potiphar, who eventually made him the head of the household</a:t>
            </a:r>
          </a:p>
          <a:p>
            <a:r>
              <a:rPr lang="en-US" dirty="0"/>
              <a:t>Potiphar’s wife really liked Joseph, but out of respect for God and Potiphar, Joseph ignored her advances </a:t>
            </a:r>
          </a:p>
          <a:p>
            <a:r>
              <a:rPr lang="en-US" dirty="0"/>
              <a:t>Eventually Potiphar’s wife was so upset that she falsely accused Joseph of assaulting her</a:t>
            </a:r>
          </a:p>
          <a:p>
            <a:r>
              <a:rPr lang="en-US" dirty="0"/>
              <a:t>Joseph was sent to prison where he met two people who worked for the Pharaoh</a:t>
            </a:r>
          </a:p>
          <a:p>
            <a:r>
              <a:rPr lang="en-US" dirty="0"/>
              <a:t>He interpreted their dreams and was eventually asked to interpret Pharaoh’s dreams and became in charge of saving Egypt from famine</a:t>
            </a:r>
          </a:p>
        </p:txBody>
      </p:sp>
    </p:spTree>
    <p:extLst>
      <p:ext uri="{BB962C8B-B14F-4D97-AF65-F5344CB8AC3E}">
        <p14:creationId xmlns:p14="http://schemas.microsoft.com/office/powerpoint/2010/main" val="36970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2" name="Jose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5749"/>
            <a:ext cx="9204962" cy="5753100"/>
          </a:xfrm>
        </p:spPr>
      </p:pic>
    </p:spTree>
    <p:extLst>
      <p:ext uri="{BB962C8B-B14F-4D97-AF65-F5344CB8AC3E}">
        <p14:creationId xmlns:p14="http://schemas.microsoft.com/office/powerpoint/2010/main" val="8543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ndara" panose="020E0502030303020204" pitchFamily="34" charset="0"/>
              </a:rPr>
              <a:t>Bad Things Happen to Good People</a:t>
            </a:r>
            <a:endParaRPr lang="en-US" sz="4000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List the bad things that happened to Joseph…</a:t>
            </a:r>
          </a:p>
          <a:p>
            <a:pPr marL="0" indent="0">
              <a:buNone/>
            </a:pPr>
            <a:endParaRPr lang="en-US" altLang="en-US" sz="1800" dirty="0">
              <a:solidFill>
                <a:srgbClr val="222222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 dirty="0">
                <a:cs typeface="Arial" pitchFamily="34" charset="0"/>
              </a:rPr>
              <a:t>He was thrown into a pit and left to die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 dirty="0">
                <a:cs typeface="Arial" pitchFamily="34" charset="0"/>
              </a:rPr>
              <a:t>He was sold into slavery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 dirty="0">
                <a:cs typeface="Arial" pitchFamily="34" charset="0"/>
              </a:rPr>
              <a:t>He was thrown into prison</a:t>
            </a:r>
          </a:p>
        </p:txBody>
      </p:sp>
    </p:spTree>
    <p:extLst>
      <p:ext uri="{BB962C8B-B14F-4D97-AF65-F5344CB8AC3E}">
        <p14:creationId xmlns:p14="http://schemas.microsoft.com/office/powerpoint/2010/main" val="37639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ndara" panose="020E0502030303020204" pitchFamily="34" charset="0"/>
              </a:rPr>
              <a:t>What came of them… </a:t>
            </a:r>
            <a:endParaRPr lang="en-US" sz="4000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 dirty="0">
                <a:cs typeface="Arial" pitchFamily="34" charset="0"/>
              </a:rPr>
              <a:t>He was thrown into a pit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  <a:cs typeface="Arial" pitchFamily="34" charset="0"/>
              </a:rPr>
              <a:t>His brothers didn’t let him die – he was allowed to live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 dirty="0">
                <a:cs typeface="Arial" pitchFamily="34" charset="0"/>
              </a:rPr>
              <a:t>He was sold into slavery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  <a:cs typeface="Arial" pitchFamily="34" charset="0"/>
              </a:rPr>
              <a:t>He became the head of a wealthy man’s household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en-US" sz="2800" dirty="0">
                <a:cs typeface="Arial" pitchFamily="34" charset="0"/>
              </a:rPr>
              <a:t>He was thrown into prison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  <a:cs typeface="Arial" pitchFamily="34" charset="0"/>
              </a:rPr>
              <a:t>He interpreted dreams and eventually worked for the Pharaoh </a:t>
            </a:r>
          </a:p>
        </p:txBody>
      </p:sp>
    </p:spTree>
    <p:extLst>
      <p:ext uri="{BB962C8B-B14F-4D97-AF65-F5344CB8AC3E}">
        <p14:creationId xmlns:p14="http://schemas.microsoft.com/office/powerpoint/2010/main" val="7781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190500"/>
            <a:ext cx="7010400" cy="78105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ndara" panose="020E0502030303020204" pitchFamily="34" charset="0"/>
              </a:rPr>
              <a:t>Genesis 41:14-16, 39-40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81522"/>
            <a:ext cx="5334000" cy="416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135255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Giclée</a:t>
            </a:r>
            <a:r>
              <a:rPr lang="en-US" sz="2400" dirty="0"/>
              <a:t> Art by Reginald Arthur, 1894.</a:t>
            </a:r>
          </a:p>
        </p:txBody>
      </p:sp>
    </p:spTree>
    <p:extLst>
      <p:ext uri="{BB962C8B-B14F-4D97-AF65-F5344CB8AC3E}">
        <p14:creationId xmlns:p14="http://schemas.microsoft.com/office/powerpoint/2010/main" val="55053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avid Garibaldi Jesus Paint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8" y="0"/>
            <a:ext cx="9137073" cy="4781550"/>
          </a:xfrm>
        </p:spPr>
      </p:pic>
    </p:spTree>
    <p:extLst>
      <p:ext uri="{BB962C8B-B14F-4D97-AF65-F5344CB8AC3E}">
        <p14:creationId xmlns:p14="http://schemas.microsoft.com/office/powerpoint/2010/main" val="59639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4423</TotalTime>
  <Words>317</Words>
  <Application>Microsoft Office PowerPoint</Application>
  <PresentationFormat>On-screen Show (16:9)</PresentationFormat>
  <Paragraphs>34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Candara</vt:lpstr>
      <vt:lpstr>Comic Sans MS</vt:lpstr>
      <vt:lpstr>Tw Cen MT</vt:lpstr>
      <vt:lpstr>Thatch</vt:lpstr>
      <vt:lpstr>PowerPoint Presentation</vt:lpstr>
      <vt:lpstr>Let’s Pray</vt:lpstr>
      <vt:lpstr>PowerPoint Presentation</vt:lpstr>
      <vt:lpstr>Background on Joseph</vt:lpstr>
      <vt:lpstr>PowerPoint Presentation</vt:lpstr>
      <vt:lpstr>Bad Things Happen to Good People</vt:lpstr>
      <vt:lpstr>What came of them… </vt:lpstr>
      <vt:lpstr>Genesis 41:14-16, 39-40</vt:lpstr>
      <vt:lpstr>PowerPoint Presentation</vt:lpstr>
      <vt:lpstr>What do we learn?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Bjertness</dc:creator>
  <cp:lastModifiedBy>Katie Kringstad</cp:lastModifiedBy>
  <cp:revision>90</cp:revision>
  <dcterms:created xsi:type="dcterms:W3CDTF">2013-09-24T15:07:06Z</dcterms:created>
  <dcterms:modified xsi:type="dcterms:W3CDTF">2021-01-22T20:43:29Z</dcterms:modified>
</cp:coreProperties>
</file>