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sldIdLst>
    <p:sldId id="256" r:id="rId2"/>
    <p:sldId id="265" r:id="rId3"/>
    <p:sldId id="267" r:id="rId4"/>
    <p:sldId id="257" r:id="rId5"/>
    <p:sldId id="262" r:id="rId6"/>
    <p:sldId id="263" r:id="rId7"/>
    <p:sldId id="266" r:id="rId8"/>
    <p:sldId id="264" r:id="rId9"/>
    <p:sldId id="261" r:id="rId10"/>
    <p:sldId id="259" r:id="rId11"/>
    <p:sldId id="268" r:id="rId12"/>
    <p:sldId id="269" r:id="rId13"/>
    <p:sldId id="270" r:id="rId14"/>
    <p:sldId id="273" r:id="rId15"/>
    <p:sldId id="271" r:id="rId16"/>
    <p:sldId id="272"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39" d="100"/>
          <a:sy n="139" d="100"/>
        </p:scale>
        <p:origin x="176" y="53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71550"/>
            <a:ext cx="8228013" cy="1445419"/>
          </a:xfrm>
        </p:spPr>
        <p:txBody>
          <a:bodyPr tIns="0" bIns="0" anchor="b" anchorCtr="0"/>
          <a:lstStyle>
            <a:lvl1pPr>
              <a:defRPr sz="60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457200" y="2480982"/>
            <a:ext cx="8228013" cy="8001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2069C06D-4ED8-42C6-905D-CA84CA1B6CBF}" type="datetime2">
              <a:rPr lang="en-US" smtClean="0"/>
              <a:t>Saturday, September 17,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
        <p:nvSpPr>
          <p:cNvPr id="8" name="TextBox 7"/>
          <p:cNvSpPr txBox="1"/>
          <p:nvPr/>
        </p:nvSpPr>
        <p:spPr>
          <a:xfrm>
            <a:off x="8292818" y="4353485"/>
            <a:ext cx="366987"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Saturday, September 17, 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3509683" cy="165735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5029200" y="204788"/>
            <a:ext cx="3657600" cy="4389835"/>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7200" y="1986803"/>
            <a:ext cx="3509683" cy="2541144"/>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182DC50-D5DB-4F94-B367-9876CD2C4012}" type="datetime2">
              <a:rPr lang="en-US" smtClean="0"/>
              <a:t>Saturday, September 17,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6" y="1986803"/>
            <a:ext cx="3635375" cy="2629250"/>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292EB412-E790-42EA-81FE-2925D3A43D91}" type="datetime2">
              <a:rPr lang="en-US" smtClean="0"/>
              <a:t>Saturday, September 17,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9" name="Picture Placeholder 8"/>
          <p:cNvSpPr>
            <a:spLocks noGrp="1"/>
          </p:cNvSpPr>
          <p:nvPr>
            <p:ph type="pic" sz="quarter" idx="13"/>
          </p:nvPr>
        </p:nvSpPr>
        <p:spPr>
          <a:xfrm>
            <a:off x="228600" y="857250"/>
            <a:ext cx="4267200" cy="3200400"/>
          </a:xfrm>
          <a:prstGeom prst="ellipse">
            <a:avLst/>
          </a:prstGeom>
          <a:ln w="28575">
            <a:solidFill>
              <a:schemeClr val="accent1"/>
            </a:solidFill>
          </a:ln>
        </p:spPr>
        <p:txBody>
          <a:bodyPr/>
          <a:lstStyle>
            <a:lvl1pPr marL="0" indent="0">
              <a:buNone/>
              <a:defRPr>
                <a:solidFill>
                  <a:schemeClr val="bg1"/>
                </a:solidFill>
              </a:defRPr>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6" y="1986803"/>
            <a:ext cx="3635375" cy="2629250"/>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0B385921-A91A-409C-921C-0E0EC1E750EC}" type="datetime2">
              <a:rPr lang="en-US" smtClean="0"/>
              <a:t>Saturday, September 17,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9" name="Picture Placeholder 8"/>
          <p:cNvSpPr>
            <a:spLocks noGrp="1"/>
          </p:cNvSpPr>
          <p:nvPr>
            <p:ph type="pic" sz="quarter" idx="13"/>
          </p:nvPr>
        </p:nvSpPr>
        <p:spPr>
          <a:xfrm>
            <a:off x="990600" y="1943100"/>
            <a:ext cx="3505200" cy="2628900"/>
          </a:xfrm>
          <a:prstGeom prst="ellipse">
            <a:avLst/>
          </a:prstGeom>
          <a:ln w="28575">
            <a:solidFill>
              <a:schemeClr val="accent1"/>
            </a:solidFill>
          </a:ln>
        </p:spPr>
        <p:txBody>
          <a:bodyPr/>
          <a:lstStyle>
            <a:lvl1pPr marL="0" indent="0">
              <a:buNone/>
              <a:defRPr>
                <a:solidFill>
                  <a:schemeClr val="bg1"/>
                </a:solidFill>
              </a:defRPr>
            </a:lvl1pPr>
          </a:lstStyle>
          <a:p>
            <a:r>
              <a:rPr lang="en-US"/>
              <a:t>Drag picture to placeholder or click icon to add</a:t>
            </a:r>
            <a:endParaRPr/>
          </a:p>
        </p:txBody>
      </p:sp>
      <p:sp>
        <p:nvSpPr>
          <p:cNvPr id="8" name="Picture Placeholder 8"/>
          <p:cNvSpPr>
            <a:spLocks noGrp="1"/>
          </p:cNvSpPr>
          <p:nvPr>
            <p:ph type="pic" sz="quarter" idx="14"/>
          </p:nvPr>
        </p:nvSpPr>
        <p:spPr>
          <a:xfrm>
            <a:off x="2479676" y="945357"/>
            <a:ext cx="1254125" cy="94059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Drag picture to placeholder or click icon to add</a:t>
            </a:r>
            <a:endParaRPr/>
          </a:p>
        </p:txBody>
      </p:sp>
      <p:sp>
        <p:nvSpPr>
          <p:cNvPr id="10" name="Picture Placeholder 8"/>
          <p:cNvSpPr>
            <a:spLocks noGrp="1"/>
          </p:cNvSpPr>
          <p:nvPr>
            <p:ph type="pic" sz="quarter" idx="15"/>
          </p:nvPr>
        </p:nvSpPr>
        <p:spPr>
          <a:xfrm>
            <a:off x="269876" y="571500"/>
            <a:ext cx="2092325" cy="156924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Drag picture to placeholder or click icon to add</a:t>
            </a:r>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201" y="1926292"/>
            <a:ext cx="8228013" cy="2601656"/>
          </a:xfrm>
        </p:spPr>
        <p:txBody>
          <a:bodyPr vert="eaVert"/>
          <a:lstStyle>
            <a:lvl5pPr>
              <a:defRPr/>
            </a:lvl5pPr>
            <a:lvl6pPr marL="1719072">
              <a:defRPr/>
            </a:lvl6pPr>
            <a:lvl7pPr marL="1719072">
              <a:defRPr/>
            </a:lvl7pPr>
            <a:lvl8pPr marL="1719072">
              <a:defRPr/>
            </a:lvl8pPr>
            <a:lvl9pPr marL="171907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56EEE0E-EDB0-4D84-86B0-50833DF22902}" type="datetime2">
              <a:rPr lang="en-US" smtClean="0"/>
              <a:t>Saturday, September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05979"/>
            <a:ext cx="1524000" cy="4388644"/>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312644"/>
            <a:ext cx="6019800" cy="421173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114372C-B5AB-4C39-B273-B99224EB4DD5}" type="datetime2">
              <a:rPr lang="en-US" smtClean="0"/>
              <a:t>Saturday, September 17,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B385921-A91A-409C-921C-0E0EC1E750EC}" type="datetime2">
              <a:rPr lang="en-US" smtClean="0"/>
              <a:t>Saturday, September 17,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14CB1CAA-32CD-4B55-B92A-B8F0843CACF4}" type="datetime2">
              <a:rPr lang="en-US" smtClean="0"/>
              <a:t>Saturday, September 17,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521"/>
            <a:ext cx="6400800" cy="1021556"/>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1676400" y="2707272"/>
            <a:ext cx="5181601" cy="1125140"/>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AD8CDC4-3D19-4983-B478-82F6B8E5AB66}" type="datetime2">
              <a:rPr lang="en-US" smtClean="0"/>
              <a:t>Saturday, September 17, 2022</a:t>
            </a:fld>
            <a:endParaRPr lang="en-US" dirty="0"/>
          </a:p>
        </p:txBody>
      </p:sp>
      <p:sp>
        <p:nvSpPr>
          <p:cNvPr id="5" name="Footer Placeholder 4"/>
          <p:cNvSpPr>
            <a:spLocks noGrp="1"/>
          </p:cNvSpPr>
          <p:nvPr>
            <p:ph type="ftr" sz="quarter" idx="11"/>
          </p:nvPr>
        </p:nvSpPr>
        <p:spPr>
          <a:xfrm>
            <a:off x="7239000" y="4767263"/>
            <a:ext cx="1446213" cy="273844"/>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789C0F2-17E0-497A-9BBE-0C73201AAFE3}" type="slidenum">
              <a:rPr lang="en-US" smtClean="0"/>
              <a:pPr/>
              <a:t>‹#›</a:t>
            </a:fld>
            <a:endParaRPr lang="en-US" dirty="0"/>
          </a:p>
        </p:txBody>
      </p:sp>
      <p:sp>
        <p:nvSpPr>
          <p:cNvPr id="8" name="TextBox 7"/>
          <p:cNvSpPr txBox="1"/>
          <p:nvPr/>
        </p:nvSpPr>
        <p:spPr>
          <a:xfrm>
            <a:off x="8292818" y="4353485"/>
            <a:ext cx="366987"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40664" y="2088356"/>
            <a:ext cx="3767328" cy="2439591"/>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34753" y="2088356"/>
            <a:ext cx="3767328" cy="2439591"/>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4B82477-D5D3-4181-8C11-75D0F2433A87}" type="datetime2">
              <a:rPr lang="en-US" smtClean="0"/>
              <a:t>Saturday, September 17,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40664" y="1674158"/>
            <a:ext cx="3767328" cy="5715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0664" y="2370045"/>
            <a:ext cx="3767328" cy="216861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31578" y="1674158"/>
            <a:ext cx="3767328" cy="5715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1578" y="2370045"/>
            <a:ext cx="3767328" cy="216861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213E253B-1893-4367-8BAE-DF4BC10DC578}" type="datetime2">
              <a:rPr lang="en-US" smtClean="0"/>
              <a:t>Saturday, September 17, 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62000" y="2088356"/>
            <a:ext cx="7656512" cy="11658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B385921-A91A-409C-921C-0E0EC1E750EC}" type="datetime2">
              <a:rPr lang="en-US" smtClean="0"/>
              <a:t>Saturday, September 17,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8" name="Content Placeholder 2"/>
          <p:cNvSpPr>
            <a:spLocks noGrp="1"/>
          </p:cNvSpPr>
          <p:nvPr>
            <p:ph sz="half" idx="13"/>
          </p:nvPr>
        </p:nvSpPr>
        <p:spPr>
          <a:xfrm>
            <a:off x="762000" y="3372802"/>
            <a:ext cx="7656512" cy="116586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088356"/>
            <a:ext cx="3767328" cy="116586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B385921-A91A-409C-921C-0E0EC1E750EC}" type="datetime2">
              <a:rPr lang="en-US" smtClean="0"/>
              <a:t>Saturday, September 17,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8" name="Content Placeholder 2"/>
          <p:cNvSpPr>
            <a:spLocks noGrp="1"/>
          </p:cNvSpPr>
          <p:nvPr>
            <p:ph sz="half" idx="13"/>
          </p:nvPr>
        </p:nvSpPr>
        <p:spPr>
          <a:xfrm>
            <a:off x="4636008" y="3372802"/>
            <a:ext cx="3767328" cy="116586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Content Placeholder 2"/>
          <p:cNvSpPr>
            <a:spLocks noGrp="1"/>
          </p:cNvSpPr>
          <p:nvPr>
            <p:ph sz="half" idx="14"/>
          </p:nvPr>
        </p:nvSpPr>
        <p:spPr>
          <a:xfrm>
            <a:off x="740664" y="2088356"/>
            <a:ext cx="3767328" cy="24395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088356"/>
            <a:ext cx="3767328" cy="116586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B385921-A91A-409C-921C-0E0EC1E750EC}" type="datetime2">
              <a:rPr lang="en-US" smtClean="0"/>
              <a:t>Saturday, September 17,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8" name="Content Placeholder 2"/>
          <p:cNvSpPr>
            <a:spLocks noGrp="1"/>
          </p:cNvSpPr>
          <p:nvPr>
            <p:ph sz="half" idx="13"/>
          </p:nvPr>
        </p:nvSpPr>
        <p:spPr>
          <a:xfrm>
            <a:off x="4636008" y="3372802"/>
            <a:ext cx="3767328" cy="116586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739775" y="2088356"/>
            <a:ext cx="3767328" cy="116586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739775" y="3372802"/>
            <a:ext cx="3767328" cy="116586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B62300D-25B3-4603-86C9-4CB776489F00}" type="datetime2">
              <a:rPr lang="en-US" smtClean="0"/>
              <a:t>Saturday, September 17,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8856"/>
            <a:ext cx="8229600" cy="85725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39775" y="2077571"/>
            <a:ext cx="7662864" cy="24503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0B385921-A91A-409C-921C-0E0EC1E750EC}" type="datetime2">
              <a:rPr lang="en-US" smtClean="0"/>
              <a:t>Saturday, September 17, 2022</a:t>
            </a:fld>
            <a:endParaRPr lang="en-US" dirty="0"/>
          </a:p>
        </p:txBody>
      </p:sp>
      <p:sp>
        <p:nvSpPr>
          <p:cNvPr id="5" name="Footer Placeholder 4"/>
          <p:cNvSpPr>
            <a:spLocks noGrp="1"/>
          </p:cNvSpPr>
          <p:nvPr>
            <p:ph type="ftr" sz="quarter" idx="3"/>
          </p:nvPr>
        </p:nvSpPr>
        <p:spPr>
          <a:xfrm>
            <a:off x="5789613" y="4767263"/>
            <a:ext cx="2895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4305300" y="4767263"/>
            <a:ext cx="533400" cy="273844"/>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1789C0F2-17E0-497A-9BBE-0C73201AAFE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Lst>
  <p:hf sldNum="0" hdr="0" ftr="0" dt="0"/>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media" Target="../media/media3.wav"/><Relationship Id="rId7" Type="http://schemas.openxmlformats.org/officeDocument/2006/relationships/image" Target="../media/image10.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Gospel</a:t>
            </a:r>
          </a:p>
        </p:txBody>
      </p:sp>
      <p:sp>
        <p:nvSpPr>
          <p:cNvPr id="5" name="Subtitle 4"/>
          <p:cNvSpPr>
            <a:spLocks noGrp="1"/>
          </p:cNvSpPr>
          <p:nvPr>
            <p:ph type="subTitle" idx="1"/>
          </p:nvPr>
        </p:nvSpPr>
        <p:spPr/>
        <p:txBody>
          <a:bodyPr/>
          <a:lstStyle/>
          <a:p>
            <a:r>
              <a:rPr lang="en-US" dirty="0"/>
              <a:t>2 Corinthians 5:14-21</a:t>
            </a:r>
          </a:p>
        </p:txBody>
      </p:sp>
    </p:spTree>
    <p:extLst>
      <p:ext uri="{BB962C8B-B14F-4D97-AF65-F5344CB8AC3E}">
        <p14:creationId xmlns:p14="http://schemas.microsoft.com/office/powerpoint/2010/main" val="164994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Communion</a:t>
            </a:r>
          </a:p>
        </p:txBody>
      </p:sp>
      <p:sp>
        <p:nvSpPr>
          <p:cNvPr id="3" name="Content Placeholder 2"/>
          <p:cNvSpPr>
            <a:spLocks noGrp="1"/>
          </p:cNvSpPr>
          <p:nvPr>
            <p:ph idx="1"/>
          </p:nvPr>
        </p:nvSpPr>
        <p:spPr/>
        <p:txBody>
          <a:bodyPr/>
          <a:lstStyle/>
          <a:p>
            <a:r>
              <a:rPr lang="en-US" dirty="0"/>
              <a:t>Meal provided by Christ to remind us of the love and promises Christ made to us. </a:t>
            </a:r>
          </a:p>
          <a:p>
            <a:r>
              <a:rPr lang="en-US" dirty="0"/>
              <a:t>Reminds us of God’s sacrifice to save our lives.</a:t>
            </a:r>
          </a:p>
          <a:p>
            <a:r>
              <a:rPr lang="en-US" dirty="0"/>
              <a:t>“For whenever you eat this bread and drink this cup, you proclaim the Lord’s death until he comes.”</a:t>
            </a:r>
          </a:p>
        </p:txBody>
      </p:sp>
    </p:spTree>
    <p:extLst>
      <p:ext uri="{BB962C8B-B14F-4D97-AF65-F5344CB8AC3E}">
        <p14:creationId xmlns:p14="http://schemas.microsoft.com/office/powerpoint/2010/main" val="237157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315200" cy="865573"/>
          </a:xfrm>
        </p:spPr>
        <p:txBody>
          <a:bodyPr>
            <a:noAutofit/>
          </a:bodyPr>
          <a:lstStyle/>
          <a:p>
            <a:r>
              <a:rPr lang="en-US" sz="3200" dirty="0">
                <a:ln>
                  <a:solidFill>
                    <a:schemeClr val="tx1"/>
                  </a:solidFill>
                </a:ln>
              </a:rPr>
              <a:t>Connect with Your Small Group</a:t>
            </a:r>
            <a:endParaRPr lang="en-US" sz="3200" dirty="0"/>
          </a:p>
        </p:txBody>
      </p:sp>
      <p:sp>
        <p:nvSpPr>
          <p:cNvPr id="3" name="Content Placeholder 2"/>
          <p:cNvSpPr>
            <a:spLocks noGrp="1"/>
          </p:cNvSpPr>
          <p:nvPr>
            <p:ph idx="1"/>
          </p:nvPr>
        </p:nvSpPr>
        <p:spPr>
          <a:xfrm>
            <a:off x="914400" y="1666256"/>
            <a:ext cx="7315200" cy="2743200"/>
          </a:xfrm>
        </p:spPr>
        <p:txBody>
          <a:bodyPr>
            <a:normAutofit fontScale="55000" lnSpcReduction="20000"/>
          </a:bodyPr>
          <a:lstStyle/>
          <a:p>
            <a:r>
              <a:rPr lang="en-US" sz="4400" dirty="0">
                <a:latin typeface="+mj-lt"/>
              </a:rPr>
              <a:t> Offering</a:t>
            </a:r>
          </a:p>
          <a:p>
            <a:r>
              <a:rPr lang="en-US" sz="4400" dirty="0">
                <a:latin typeface="+mj-lt"/>
              </a:rPr>
              <a:t> Blessings and Bummers</a:t>
            </a:r>
          </a:p>
          <a:p>
            <a:r>
              <a:rPr lang="en-US" sz="4400" dirty="0">
                <a:latin typeface="+mj-lt"/>
              </a:rPr>
              <a:t> Bibles – 2 Corinthians 5:14-21</a:t>
            </a:r>
          </a:p>
          <a:p>
            <a:r>
              <a:rPr lang="en-US" sz="4400" dirty="0">
                <a:latin typeface="+mj-lt"/>
              </a:rPr>
              <a:t> Discussion Page</a:t>
            </a:r>
          </a:p>
          <a:p>
            <a:r>
              <a:rPr lang="en-US" sz="4400" dirty="0">
                <a:latin typeface="+mj-lt"/>
              </a:rPr>
              <a:t>Come Back at 6:43PM</a:t>
            </a:r>
          </a:p>
        </p:txBody>
      </p:sp>
    </p:spTree>
    <p:extLst>
      <p:ext uri="{BB962C8B-B14F-4D97-AF65-F5344CB8AC3E}">
        <p14:creationId xmlns:p14="http://schemas.microsoft.com/office/powerpoint/2010/main" val="3977620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r Screech And Crash-SoundBible.com-1414562045.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cstate="print"/>
          <a:stretch>
            <a:fillRect/>
          </a:stretch>
        </p:blipFill>
        <p:spPr>
          <a:xfrm>
            <a:off x="4267200" y="2570163"/>
            <a:ext cx="609600" cy="609600"/>
          </a:xfrm>
        </p:spPr>
      </p:pic>
      <p:sp>
        <p:nvSpPr>
          <p:cNvPr id="4" name="Title 1"/>
          <p:cNvSpPr txBox="1">
            <a:spLocks/>
          </p:cNvSpPr>
          <p:nvPr/>
        </p:nvSpPr>
        <p:spPr>
          <a:xfrm>
            <a:off x="457200" y="205979"/>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a:solidFill>
                    <a:schemeClr val="tx1"/>
                  </a:solidFill>
                </a:ln>
                <a:latin typeface="+mn-lt"/>
              </a:rPr>
              <a:t>Connect with Jesus  (2Q’s)</a:t>
            </a:r>
          </a:p>
        </p:txBody>
      </p:sp>
      <p:pic>
        <p:nvPicPr>
          <p:cNvPr id="5" name="Content Placeholder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46314" y="3638550"/>
            <a:ext cx="4040188" cy="960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Content Placeholder 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1216580">
            <a:off x="4474800" y="2076253"/>
            <a:ext cx="4041775" cy="17051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ncoming_Suspense-Maximilien_-1060577487.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7787482" y="4777680"/>
            <a:ext cx="243681" cy="182761"/>
          </a:xfrm>
          <a:prstGeom prst="rect">
            <a:avLst/>
          </a:prstGeom>
        </p:spPr>
      </p:pic>
    </p:spTree>
    <p:extLst>
      <p:ext uri="{BB962C8B-B14F-4D97-AF65-F5344CB8AC3E}">
        <p14:creationId xmlns:p14="http://schemas.microsoft.com/office/powerpoint/2010/main" val="34298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5625" fill="hold"/>
                                        <p:tgtEl>
                                          <p:spTgt spid="7"/>
                                        </p:tgtEl>
                                      </p:cBhvr>
                                    </p:cmd>
                                  </p:childTnLst>
                                </p:cTn>
                              </p:par>
                              <p:par>
                                <p:cTn id="23" presetID="26" presetClass="entr" presetSubtype="0" fill="hold" nodeType="withEffect">
                                  <p:stCondLst>
                                    <p:cond delay="50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1" presetClass="mediacall" presetSubtype="0" fill="hold" nodeType="withEffect">
                                  <p:stCondLst>
                                    <p:cond delay="5000"/>
                                  </p:stCondLst>
                                  <p:childTnLst>
                                    <p:cmd type="call" cmd="playFrom(0.0)">
                                      <p:cBhvr>
                                        <p:cTn id="40" dur="28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7"/>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9775" y="1353787"/>
            <a:ext cx="7662864" cy="3372592"/>
          </a:xfrm>
        </p:spPr>
        <p:txBody>
          <a:bodyPr>
            <a:noAutofit/>
          </a:bodyPr>
          <a:lstStyle/>
          <a:p>
            <a:pPr marL="0" lvl="0" indent="0" algn="ctr">
              <a:lnSpc>
                <a:spcPct val="150000"/>
              </a:lnSpc>
              <a:buNone/>
            </a:pPr>
            <a:r>
              <a:rPr lang="en-US" sz="4800" dirty="0"/>
              <a:t>Do you have to mention Jesus in order to spread the Gospel?</a:t>
            </a:r>
          </a:p>
        </p:txBody>
      </p:sp>
    </p:spTree>
    <p:extLst>
      <p:ext uri="{BB962C8B-B14F-4D97-AF65-F5344CB8AC3E}">
        <p14:creationId xmlns:p14="http://schemas.microsoft.com/office/powerpoint/2010/main" val="2990420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4000" dirty="0"/>
              <a:t>Preach the Gospel always, when necessary, use words.</a:t>
            </a:r>
          </a:p>
        </p:txBody>
      </p:sp>
    </p:spTree>
    <p:extLst>
      <p:ext uri="{BB962C8B-B14F-4D97-AF65-F5344CB8AC3E}">
        <p14:creationId xmlns:p14="http://schemas.microsoft.com/office/powerpoint/2010/main" val="3487262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1"/>
            <a:ext cx="6781800" cy="609599"/>
          </a:xfrm>
        </p:spPr>
        <p:txBody>
          <a:bodyPr>
            <a:normAutofit/>
          </a:bodyPr>
          <a:lstStyle/>
          <a:p>
            <a:r>
              <a:rPr lang="en-US" sz="3200" dirty="0">
                <a:latin typeface="Book Antiqua" panose="02040602050305030304" pitchFamily="18" charset="0"/>
              </a:rPr>
              <a:t>Our Prayer</a:t>
            </a:r>
          </a:p>
        </p:txBody>
      </p:sp>
      <p:sp>
        <p:nvSpPr>
          <p:cNvPr id="3" name="Content Placeholder 2"/>
          <p:cNvSpPr>
            <a:spLocks noGrp="1"/>
          </p:cNvSpPr>
          <p:nvPr>
            <p:ph idx="1"/>
          </p:nvPr>
        </p:nvSpPr>
        <p:spPr>
          <a:xfrm>
            <a:off x="533400" y="1745673"/>
            <a:ext cx="8229600" cy="3162300"/>
          </a:xfrm>
        </p:spPr>
        <p:txBody>
          <a:bodyPr>
            <a:noAutofit/>
          </a:bodyPr>
          <a:lstStyle/>
          <a:p>
            <a:pPr marL="68580" indent="0">
              <a:lnSpc>
                <a:spcPct val="150000"/>
              </a:lnSpc>
              <a:buNone/>
            </a:pPr>
            <a:r>
              <a:rPr lang="en-US" sz="1900" dirty="0"/>
              <a:t>Dear God,</a:t>
            </a:r>
          </a:p>
          <a:p>
            <a:pPr marL="68580" indent="0">
              <a:lnSpc>
                <a:spcPct val="150000"/>
              </a:lnSpc>
              <a:buNone/>
            </a:pPr>
            <a:r>
              <a:rPr lang="en-US" sz="1900" dirty="0"/>
              <a:t>We know the good news about you and your Son. Help us share that good news with others through our words and actions. Help us reach those that need to know you.</a:t>
            </a:r>
            <a:br>
              <a:rPr lang="en-US" sz="1900" dirty="0"/>
            </a:br>
            <a:br>
              <a:rPr lang="en-US" sz="1900" dirty="0"/>
            </a:br>
            <a:r>
              <a:rPr lang="en-US" sz="1900" dirty="0"/>
              <a:t>In your name we pray, Amen.</a:t>
            </a:r>
            <a:endParaRPr lang="en-US" sz="24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2284029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14400" y="285750"/>
            <a:ext cx="7315200" cy="8655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ln>
                  <a:solidFill>
                    <a:schemeClr val="tx1"/>
                  </a:solidFill>
                </a:ln>
                <a:solidFill>
                  <a:schemeClr val="tx2"/>
                </a:solidFill>
              </a:rPr>
              <a:t>Blessing</a:t>
            </a:r>
          </a:p>
        </p:txBody>
      </p:sp>
      <p:sp>
        <p:nvSpPr>
          <p:cNvPr id="3" name="Content Placeholder 2"/>
          <p:cNvSpPr>
            <a:spLocks noGrp="1"/>
          </p:cNvSpPr>
          <p:nvPr>
            <p:ph idx="1"/>
          </p:nvPr>
        </p:nvSpPr>
        <p:spPr>
          <a:xfrm>
            <a:off x="914400" y="1668484"/>
            <a:ext cx="7315200" cy="3181349"/>
          </a:xfrm>
        </p:spPr>
        <p:txBody>
          <a:bodyPr>
            <a:noAutofit/>
          </a:bodyPr>
          <a:lstStyle/>
          <a:p>
            <a:pPr marL="0" indent="0" algn="ctr">
              <a:buNone/>
            </a:pPr>
            <a:r>
              <a:rPr lang="en-US" sz="3200" dirty="0">
                <a:latin typeface="+mj-lt"/>
              </a:rPr>
              <a:t>The </a:t>
            </a:r>
            <a:r>
              <a:rPr lang="en-US" sz="3200" cap="small" dirty="0">
                <a:latin typeface="+mj-lt"/>
              </a:rPr>
              <a:t>Lord</a:t>
            </a:r>
            <a:r>
              <a:rPr lang="en-US" sz="3200" dirty="0">
                <a:latin typeface="+mj-lt"/>
              </a:rPr>
              <a:t> bless you</a:t>
            </a:r>
            <a:br>
              <a:rPr lang="en-US" sz="3200" dirty="0">
                <a:latin typeface="+mj-lt"/>
              </a:rPr>
            </a:br>
            <a:r>
              <a:rPr lang="en-US" sz="3200" dirty="0">
                <a:latin typeface="+mj-lt"/>
              </a:rPr>
              <a:t>    and keep you;</a:t>
            </a:r>
            <a:br>
              <a:rPr lang="en-US" sz="3200" dirty="0">
                <a:latin typeface="+mj-lt"/>
              </a:rPr>
            </a:br>
            <a:r>
              <a:rPr lang="en-US" sz="3200" dirty="0">
                <a:latin typeface="+mj-lt"/>
              </a:rPr>
              <a:t>the </a:t>
            </a:r>
            <a:r>
              <a:rPr lang="en-US" sz="3200" cap="small" dirty="0">
                <a:latin typeface="+mj-lt"/>
              </a:rPr>
              <a:t>Lord</a:t>
            </a:r>
            <a:r>
              <a:rPr lang="en-US" sz="3200" dirty="0">
                <a:latin typeface="+mj-lt"/>
              </a:rPr>
              <a:t> make his face shine on you</a:t>
            </a:r>
            <a:br>
              <a:rPr lang="en-US" sz="3200" dirty="0">
                <a:latin typeface="+mj-lt"/>
              </a:rPr>
            </a:br>
            <a:r>
              <a:rPr lang="en-US" sz="3200" dirty="0">
                <a:latin typeface="+mj-lt"/>
              </a:rPr>
              <a:t>    and be gracious to you;</a:t>
            </a:r>
            <a:br>
              <a:rPr lang="en-US" sz="3200" dirty="0">
                <a:latin typeface="+mj-lt"/>
              </a:rPr>
            </a:br>
            <a:r>
              <a:rPr lang="en-US" sz="3200" b="1" baseline="30000" dirty="0">
                <a:latin typeface="+mj-lt"/>
              </a:rPr>
              <a:t> </a:t>
            </a:r>
            <a:r>
              <a:rPr lang="en-US" sz="3200" dirty="0">
                <a:latin typeface="+mj-lt"/>
              </a:rPr>
              <a:t>the </a:t>
            </a:r>
            <a:r>
              <a:rPr lang="en-US" sz="3200" cap="small" dirty="0">
                <a:latin typeface="+mj-lt"/>
              </a:rPr>
              <a:t>Lord</a:t>
            </a:r>
            <a:r>
              <a:rPr lang="en-US" sz="3200" dirty="0">
                <a:latin typeface="+mj-lt"/>
              </a:rPr>
              <a:t> look upon you</a:t>
            </a:r>
            <a:br>
              <a:rPr lang="en-US" sz="3200" dirty="0">
                <a:latin typeface="+mj-lt"/>
              </a:rPr>
            </a:br>
            <a:r>
              <a:rPr lang="en-US" sz="3200" dirty="0">
                <a:latin typeface="+mj-lt"/>
              </a:rPr>
              <a:t>    and give you peace.</a:t>
            </a:r>
          </a:p>
        </p:txBody>
      </p:sp>
    </p:spTree>
    <p:extLst>
      <p:ext uri="{BB962C8B-B14F-4D97-AF65-F5344CB8AC3E}">
        <p14:creationId xmlns:p14="http://schemas.microsoft.com/office/powerpoint/2010/main" val="328085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better in God’s eyes?</a:t>
            </a:r>
          </a:p>
        </p:txBody>
      </p:sp>
      <p:sp>
        <p:nvSpPr>
          <p:cNvPr id="3" name="Content Placeholder 2"/>
          <p:cNvSpPr>
            <a:spLocks noGrp="1"/>
          </p:cNvSpPr>
          <p:nvPr>
            <p:ph idx="1"/>
          </p:nvPr>
        </p:nvSpPr>
        <p:spPr/>
        <p:txBody>
          <a:bodyPr>
            <a:normAutofit fontScale="62500" lnSpcReduction="20000"/>
          </a:bodyPr>
          <a:lstStyle/>
          <a:p>
            <a:r>
              <a:rPr lang="en-US" dirty="0"/>
              <a:t>Hitler</a:t>
            </a:r>
          </a:p>
          <a:p>
            <a:r>
              <a:rPr lang="en-US" dirty="0"/>
              <a:t>Mother Theresa</a:t>
            </a:r>
          </a:p>
          <a:p>
            <a:r>
              <a:rPr lang="en-US" dirty="0"/>
              <a:t>Pastor Corey</a:t>
            </a:r>
          </a:p>
          <a:p>
            <a:r>
              <a:rPr lang="en-US" dirty="0"/>
              <a:t>You</a:t>
            </a:r>
          </a:p>
          <a:p>
            <a:r>
              <a:rPr lang="en-US" dirty="0"/>
              <a:t>The President</a:t>
            </a:r>
          </a:p>
          <a:p>
            <a:r>
              <a:rPr lang="en-US" dirty="0" err="1"/>
              <a:t>Kanye</a:t>
            </a:r>
            <a:r>
              <a:rPr lang="en-US" dirty="0"/>
              <a:t> West</a:t>
            </a:r>
          </a:p>
        </p:txBody>
      </p:sp>
    </p:spTree>
    <p:extLst>
      <p:ext uri="{BB962C8B-B14F-4D97-AF65-F5344CB8AC3E}">
        <p14:creationId xmlns:p14="http://schemas.microsoft.com/office/powerpoint/2010/main" val="187332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9.2 The Gospel" descr="9.2 The Gospel">
            <a:hlinkClick r:id="" action="ppaction://media"/>
            <a:extLst>
              <a:ext uri="{FF2B5EF4-FFF2-40B4-BE49-F238E27FC236}">
                <a16:creationId xmlns:a16="http://schemas.microsoft.com/office/drawing/2014/main" id="{A5E1C784-2A3F-1E65-0ADD-1243BF9A6F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725" y="122238"/>
            <a:ext cx="8748395" cy="4561266"/>
          </a:xfrm>
        </p:spPr>
      </p:pic>
    </p:spTree>
    <p:extLst>
      <p:ext uri="{BB962C8B-B14F-4D97-AF65-F5344CB8AC3E}">
        <p14:creationId xmlns:p14="http://schemas.microsoft.com/office/powerpoint/2010/main" val="2917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Ambassador</a:t>
            </a:r>
          </a:p>
        </p:txBody>
      </p:sp>
      <p:sp>
        <p:nvSpPr>
          <p:cNvPr id="2" name="Content Placeholder 1"/>
          <p:cNvSpPr>
            <a:spLocks noGrp="1"/>
          </p:cNvSpPr>
          <p:nvPr>
            <p:ph idx="1"/>
          </p:nvPr>
        </p:nvSpPr>
        <p:spPr>
          <a:xfrm>
            <a:off x="739775" y="2077571"/>
            <a:ext cx="7662864" cy="2745794"/>
          </a:xfrm>
        </p:spPr>
        <p:txBody>
          <a:bodyPr/>
          <a:lstStyle/>
          <a:p>
            <a:r>
              <a:rPr lang="en-US" dirty="0"/>
              <a:t>Ambassador</a:t>
            </a:r>
          </a:p>
          <a:p>
            <a:pPr lvl="1"/>
            <a:r>
              <a:rPr lang="en-US" dirty="0"/>
              <a:t>A person who acts as a representative or promoter of a specified activity</a:t>
            </a:r>
          </a:p>
          <a:p>
            <a:pPr lvl="2"/>
            <a:r>
              <a:rPr lang="en-US" dirty="0"/>
              <a:t>Give me some examples…</a:t>
            </a:r>
          </a:p>
          <a:p>
            <a:pPr lvl="3"/>
            <a:r>
              <a:rPr lang="en-US" dirty="0"/>
              <a:t>International Ambassadors for Countries</a:t>
            </a:r>
          </a:p>
          <a:p>
            <a:pPr lvl="3"/>
            <a:r>
              <a:rPr lang="en-US" dirty="0"/>
              <a:t>Promoters for bands or entertainers</a:t>
            </a:r>
          </a:p>
          <a:p>
            <a:pPr lvl="3"/>
            <a:r>
              <a:rPr lang="en-US" dirty="0"/>
              <a:t>Fans for sports teams</a:t>
            </a:r>
          </a:p>
        </p:txBody>
      </p:sp>
    </p:spTree>
    <p:extLst>
      <p:ext uri="{BB962C8B-B14F-4D97-AF65-F5344CB8AC3E}">
        <p14:creationId xmlns:p14="http://schemas.microsoft.com/office/powerpoint/2010/main" val="2355096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Remember…</a:t>
            </a:r>
          </a:p>
        </p:txBody>
      </p:sp>
      <p:sp>
        <p:nvSpPr>
          <p:cNvPr id="3" name="Content Placeholder 2"/>
          <p:cNvSpPr>
            <a:spLocks noGrp="1"/>
          </p:cNvSpPr>
          <p:nvPr>
            <p:ph idx="1"/>
          </p:nvPr>
        </p:nvSpPr>
        <p:spPr/>
        <p:txBody>
          <a:bodyPr>
            <a:normAutofit fontScale="77500" lnSpcReduction="20000"/>
          </a:bodyPr>
          <a:lstStyle/>
          <a:p>
            <a:r>
              <a:rPr lang="en-US" dirty="0"/>
              <a:t>We are </a:t>
            </a:r>
            <a:r>
              <a:rPr lang="en-US" i="1" dirty="0"/>
              <a:t>NOT</a:t>
            </a:r>
            <a:r>
              <a:rPr lang="en-US" dirty="0"/>
              <a:t> Christ – we are simply ambassadors of Christ.</a:t>
            </a:r>
          </a:p>
          <a:p>
            <a:pPr lvl="1"/>
            <a:r>
              <a:rPr lang="en-US" dirty="0"/>
              <a:t>We do not have the power Christ does.</a:t>
            </a:r>
          </a:p>
          <a:p>
            <a:pPr lvl="1"/>
            <a:endParaRPr lang="en-US" dirty="0"/>
          </a:p>
          <a:p>
            <a:r>
              <a:rPr lang="en-US" dirty="0"/>
              <a:t>Anyone can be an ambassador for Christ.</a:t>
            </a:r>
          </a:p>
          <a:p>
            <a:pPr lvl="1"/>
            <a:r>
              <a:rPr lang="en-US" dirty="0"/>
              <a:t>There are no qualifications for being an ambassador of Christ.</a:t>
            </a:r>
          </a:p>
          <a:p>
            <a:pPr lvl="1"/>
            <a:endParaRPr lang="en-US" dirty="0"/>
          </a:p>
          <a:p>
            <a:pPr marL="342900" lvl="1" indent="-342900">
              <a:spcBef>
                <a:spcPts val="2000"/>
              </a:spcBef>
              <a:buClr>
                <a:schemeClr val="accent1"/>
              </a:buClr>
            </a:pPr>
            <a:r>
              <a:rPr lang="en-US" sz="2200" dirty="0"/>
              <a:t>Being an ambassador for Christ doesn’t make you any better than anyone else</a:t>
            </a:r>
          </a:p>
          <a:p>
            <a:pPr lvl="1"/>
            <a:endParaRPr lang="en-US" dirty="0"/>
          </a:p>
          <a:p>
            <a:pPr marL="349250" lvl="1" indent="0">
              <a:buNone/>
            </a:pPr>
            <a:endParaRPr lang="en-US" dirty="0"/>
          </a:p>
          <a:p>
            <a:pPr marL="0" indent="0">
              <a:buNone/>
            </a:pPr>
            <a:endParaRPr lang="en-US" dirty="0"/>
          </a:p>
        </p:txBody>
      </p:sp>
    </p:spTree>
    <p:extLst>
      <p:ext uri="{BB962C8B-B14F-4D97-AF65-F5344CB8AC3E}">
        <p14:creationId xmlns:p14="http://schemas.microsoft.com/office/powerpoint/2010/main" val="2600901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God’s Ambassadors?</a:t>
            </a:r>
          </a:p>
        </p:txBody>
      </p:sp>
      <p:sp>
        <p:nvSpPr>
          <p:cNvPr id="3" name="Content Placeholder 2"/>
          <p:cNvSpPr>
            <a:spLocks noGrp="1"/>
          </p:cNvSpPr>
          <p:nvPr>
            <p:ph idx="1"/>
          </p:nvPr>
        </p:nvSpPr>
        <p:spPr>
          <a:xfrm>
            <a:off x="739775" y="2077571"/>
            <a:ext cx="7662864" cy="2317695"/>
          </a:xfrm>
        </p:spPr>
        <p:txBody>
          <a:bodyPr numCol="2">
            <a:normAutofit fontScale="25000" lnSpcReduction="20000"/>
          </a:bodyPr>
          <a:lstStyle/>
          <a:p>
            <a:r>
              <a:rPr lang="en-US" sz="7200" dirty="0"/>
              <a:t>Joseph was abused.</a:t>
            </a:r>
          </a:p>
          <a:p>
            <a:r>
              <a:rPr lang="en-US" sz="7200" dirty="0"/>
              <a:t>Moses killed a man.</a:t>
            </a:r>
          </a:p>
          <a:p>
            <a:r>
              <a:rPr lang="en-US" sz="7200" dirty="0"/>
              <a:t>Gideon was afraid.</a:t>
            </a:r>
          </a:p>
          <a:p>
            <a:r>
              <a:rPr lang="en-US" sz="7200" dirty="0"/>
              <a:t>David committed adultery.</a:t>
            </a:r>
          </a:p>
          <a:p>
            <a:r>
              <a:rPr lang="en-US" sz="7200" dirty="0"/>
              <a:t>Jonah ran from God.</a:t>
            </a:r>
          </a:p>
          <a:p>
            <a:endParaRPr lang="en-US" sz="7200" dirty="0"/>
          </a:p>
          <a:p>
            <a:endParaRPr lang="en-US" sz="7200" dirty="0"/>
          </a:p>
          <a:p>
            <a:r>
              <a:rPr lang="en-US" sz="7200" dirty="0"/>
              <a:t>Paul persecuted Christians.</a:t>
            </a:r>
          </a:p>
          <a:p>
            <a:r>
              <a:rPr lang="en-US" sz="7200" dirty="0"/>
              <a:t>Peter denied knowing Jesus.</a:t>
            </a:r>
          </a:p>
          <a:p>
            <a:r>
              <a:rPr lang="en-US" sz="7200" dirty="0"/>
              <a:t>Abraham was too old.</a:t>
            </a:r>
          </a:p>
          <a:p>
            <a:r>
              <a:rPr lang="en-US" sz="7200" dirty="0"/>
              <a:t>The disciples rarely understood. </a:t>
            </a:r>
          </a:p>
          <a:p>
            <a:r>
              <a:rPr lang="en-US" sz="7200" dirty="0"/>
              <a:t>Zacchaeus was too small.</a:t>
            </a:r>
          </a:p>
          <a:p>
            <a:endParaRPr lang="en-US" b="1" dirty="0"/>
          </a:p>
          <a:p>
            <a:endParaRPr lang="en-US" dirty="0"/>
          </a:p>
        </p:txBody>
      </p:sp>
    </p:spTree>
    <p:extLst>
      <p:ext uri="{BB962C8B-B14F-4D97-AF65-F5344CB8AC3E}">
        <p14:creationId xmlns:p14="http://schemas.microsoft.com/office/powerpoint/2010/main" val="35111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8:26-40</a:t>
            </a:r>
          </a:p>
        </p:txBody>
      </p:sp>
      <p:sp>
        <p:nvSpPr>
          <p:cNvPr id="3" name="Content Placeholder 2"/>
          <p:cNvSpPr>
            <a:spLocks noGrp="1"/>
          </p:cNvSpPr>
          <p:nvPr>
            <p:ph idx="1"/>
          </p:nvPr>
        </p:nvSpPr>
        <p:spPr/>
        <p:txBody>
          <a:bodyPr>
            <a:normAutofit fontScale="92500"/>
          </a:bodyPr>
          <a:lstStyle/>
          <a:p>
            <a:r>
              <a:rPr lang="en-US" dirty="0"/>
              <a:t>God sent Philip to an outsider. This outsider was from a foreign country and was deemed </a:t>
            </a:r>
            <a:r>
              <a:rPr lang="en-US" i="1" dirty="0"/>
              <a:t>unclean</a:t>
            </a:r>
            <a:r>
              <a:rPr lang="en-US" dirty="0"/>
              <a:t> in Jewish tradition. This would be the very last person that anyone would associate with Christ. </a:t>
            </a:r>
          </a:p>
          <a:p>
            <a:r>
              <a:rPr lang="en-US" dirty="0"/>
              <a:t>Philip went to this man and read him scripture. Philip told this man about Jesus and, at the man’s request, Philip baptized him into a follower of Jesus. </a:t>
            </a:r>
          </a:p>
        </p:txBody>
      </p:sp>
    </p:spTree>
    <p:extLst>
      <p:ext uri="{BB962C8B-B14F-4D97-AF65-F5344CB8AC3E}">
        <p14:creationId xmlns:p14="http://schemas.microsoft.com/office/powerpoint/2010/main" val="3178525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8000" dirty="0"/>
              <a:t>Because…</a:t>
            </a:r>
          </a:p>
        </p:txBody>
      </p:sp>
    </p:spTree>
    <p:extLst>
      <p:ext uri="{BB962C8B-B14F-4D97-AF65-F5344CB8AC3E}">
        <p14:creationId xmlns:p14="http://schemas.microsoft.com/office/powerpoint/2010/main" val="2542120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Sacrifice</a:t>
            </a:r>
          </a:p>
        </p:txBody>
      </p:sp>
      <p:sp>
        <p:nvSpPr>
          <p:cNvPr id="3" name="Content Placeholder 2"/>
          <p:cNvSpPr>
            <a:spLocks noGrp="1"/>
          </p:cNvSpPr>
          <p:nvPr>
            <p:ph idx="1"/>
          </p:nvPr>
        </p:nvSpPr>
        <p:spPr/>
        <p:txBody>
          <a:bodyPr/>
          <a:lstStyle/>
          <a:p>
            <a:r>
              <a:rPr lang="en-US" dirty="0"/>
              <a:t>It was for </a:t>
            </a:r>
            <a:r>
              <a:rPr lang="en-US" i="1" dirty="0"/>
              <a:t>EVERYONE</a:t>
            </a:r>
          </a:p>
          <a:p>
            <a:r>
              <a:rPr lang="en-US" dirty="0"/>
              <a:t>2 Corinthians 5:14-21</a:t>
            </a:r>
          </a:p>
          <a:p>
            <a:pPr lvl="1"/>
            <a:r>
              <a:rPr lang="en-US" dirty="0"/>
              <a:t>For Christ’s love compels us, because we are convinced that one died for all, and therefore all died. And he died for all, that those who live should no longer live for themselves but for him who died for them and was raised again. </a:t>
            </a:r>
          </a:p>
        </p:txBody>
      </p:sp>
    </p:spTree>
    <p:extLst>
      <p:ext uri="{BB962C8B-B14F-4D97-AF65-F5344CB8AC3E}">
        <p14:creationId xmlns:p14="http://schemas.microsoft.com/office/powerpoint/2010/main" val="2358268582"/>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1664</TotalTime>
  <Words>490</Words>
  <Application>Microsoft Macintosh PowerPoint</Application>
  <PresentationFormat>On-screen Show (16:9)</PresentationFormat>
  <Paragraphs>65</Paragraphs>
  <Slides>16</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Book Antiqua</vt:lpstr>
      <vt:lpstr>Calisto MT</vt:lpstr>
      <vt:lpstr>Wingdings</vt:lpstr>
      <vt:lpstr>Wingdings 2</vt:lpstr>
      <vt:lpstr>Genesis</vt:lpstr>
      <vt:lpstr>The Gospel</vt:lpstr>
      <vt:lpstr>Who is better in God’s eyes?</vt:lpstr>
      <vt:lpstr>PowerPoint Presentation</vt:lpstr>
      <vt:lpstr>Ambassador</vt:lpstr>
      <vt:lpstr>Things to Remember…</vt:lpstr>
      <vt:lpstr>Who are God’s Ambassadors?</vt:lpstr>
      <vt:lpstr>Acts 8:26-40</vt:lpstr>
      <vt:lpstr>PowerPoint Presentation</vt:lpstr>
      <vt:lpstr>Jesus’ Sacrifice</vt:lpstr>
      <vt:lpstr>Communion</vt:lpstr>
      <vt:lpstr>Connect with Your Small Group</vt:lpstr>
      <vt:lpstr>PowerPoint Presentation</vt:lpstr>
      <vt:lpstr>PowerPoint Presentation</vt:lpstr>
      <vt:lpstr>PowerPoint Presentation</vt:lpstr>
      <vt:lpstr>Our Prayer</vt:lpstr>
      <vt:lpstr>Blessing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Gospel</dc:title>
  <dc:creator>Graham Sibley</dc:creator>
  <cp:lastModifiedBy>Derek &amp; Jennifer Swenson</cp:lastModifiedBy>
  <cp:revision>7</cp:revision>
  <dcterms:created xsi:type="dcterms:W3CDTF">2015-04-21T17:02:31Z</dcterms:created>
  <dcterms:modified xsi:type="dcterms:W3CDTF">2022-09-18T13:19:47Z</dcterms:modified>
</cp:coreProperties>
</file>