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20"/>
  </p:notesMasterIdLst>
  <p:sldIdLst>
    <p:sldId id="256" r:id="rId2"/>
    <p:sldId id="343" r:id="rId3"/>
    <p:sldId id="352" r:id="rId4"/>
    <p:sldId id="354" r:id="rId5"/>
    <p:sldId id="347" r:id="rId6"/>
    <p:sldId id="355" r:id="rId7"/>
    <p:sldId id="359" r:id="rId8"/>
    <p:sldId id="360" r:id="rId9"/>
    <p:sldId id="361" r:id="rId10"/>
    <p:sldId id="365" r:id="rId11"/>
    <p:sldId id="362" r:id="rId12"/>
    <p:sldId id="363" r:id="rId13"/>
    <p:sldId id="364" r:id="rId14"/>
    <p:sldId id="338" r:id="rId15"/>
    <p:sldId id="339" r:id="rId16"/>
    <p:sldId id="319" r:id="rId17"/>
    <p:sldId id="341" r:id="rId18"/>
    <p:sldId id="342"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B0E2853-549B-451E-92FC-87A0818AC63F}">
          <p14:sldIdLst>
            <p14:sldId id="256"/>
            <p14:sldId id="343"/>
          </p14:sldIdLst>
        </p14:section>
        <p14:section name="Untitled Section" id="{3050A4C9-FDF9-4C07-AB7A-9354848E1D3C}">
          <p14:sldIdLst>
            <p14:sldId id="352"/>
            <p14:sldId id="354"/>
            <p14:sldId id="347"/>
            <p14:sldId id="355"/>
            <p14:sldId id="359"/>
            <p14:sldId id="360"/>
            <p14:sldId id="361"/>
            <p14:sldId id="365"/>
            <p14:sldId id="362"/>
            <p14:sldId id="363"/>
            <p14:sldId id="364"/>
            <p14:sldId id="338"/>
            <p14:sldId id="339"/>
            <p14:sldId id="319"/>
            <p14:sldId id="341"/>
            <p14:sldId id="34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91" autoAdjust="0"/>
    <p:restoredTop sz="77987" autoAdjust="0"/>
  </p:normalViewPr>
  <p:slideViewPr>
    <p:cSldViewPr>
      <p:cViewPr varScale="1">
        <p:scale>
          <a:sx n="107" d="100"/>
          <a:sy n="107" d="100"/>
        </p:scale>
        <p:origin x="448" y="176"/>
      </p:cViewPr>
      <p:guideLst>
        <p:guide orient="horz" pos="1620"/>
        <p:guide pos="2880"/>
      </p:guideLst>
    </p:cSldViewPr>
  </p:slideViewPr>
  <p:outlineViewPr>
    <p:cViewPr>
      <p:scale>
        <a:sx n="33" d="100"/>
        <a:sy n="33" d="100"/>
      </p:scale>
      <p:origin x="0" y="9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5118E-C417-4ADF-8E5F-0D075D686F24}" type="datetimeFigureOut">
              <a:rPr lang="en-US" smtClean="0"/>
              <a:t>1/8/22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E05BE6-4B1F-4581-AD03-420168390775}" type="slidenum">
              <a:rPr lang="en-US" smtClean="0"/>
              <a:t>‹#›</a:t>
            </a:fld>
            <a:endParaRPr lang="en-US"/>
          </a:p>
        </p:txBody>
      </p:sp>
    </p:spTree>
    <p:extLst>
      <p:ext uri="{BB962C8B-B14F-4D97-AF65-F5344CB8AC3E}">
        <p14:creationId xmlns:p14="http://schemas.microsoft.com/office/powerpoint/2010/main" val="13414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the video</a:t>
            </a:r>
          </a:p>
        </p:txBody>
      </p:sp>
      <p:sp>
        <p:nvSpPr>
          <p:cNvPr id="4" name="Slide Number Placeholder 3"/>
          <p:cNvSpPr>
            <a:spLocks noGrp="1"/>
          </p:cNvSpPr>
          <p:nvPr>
            <p:ph type="sldNum" sz="quarter" idx="5"/>
          </p:nvPr>
        </p:nvSpPr>
        <p:spPr/>
        <p:txBody>
          <a:bodyPr/>
          <a:lstStyle/>
          <a:p>
            <a:fld id="{D8E05BE6-4B1F-4581-AD03-420168390775}" type="slidenum">
              <a:rPr lang="en-US" smtClean="0"/>
              <a:t>5</a:t>
            </a:fld>
            <a:endParaRPr lang="en-US"/>
          </a:p>
        </p:txBody>
      </p:sp>
    </p:spTree>
    <p:extLst>
      <p:ext uri="{BB962C8B-B14F-4D97-AF65-F5344CB8AC3E}">
        <p14:creationId xmlns:p14="http://schemas.microsoft.com/office/powerpoint/2010/main" val="16593520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51435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95250" y="2571750"/>
            <a:ext cx="51435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400050"/>
            <a:ext cx="5105400" cy="2151126"/>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2654898"/>
            <a:ext cx="5114778" cy="825936"/>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4918459"/>
            <a:ext cx="2002464" cy="170177"/>
          </a:xfrm>
        </p:spPr>
        <p:txBody>
          <a:bodyPr/>
          <a:lstStyle>
            <a:lvl1pPr>
              <a:defRPr lang="en-US" smtClean="0">
                <a:solidFill>
                  <a:srgbClr val="FFFFFF"/>
                </a:solidFill>
              </a:defRPr>
            </a:lvl1pPr>
            <a:extLst/>
          </a:lstStyle>
          <a:p>
            <a:fld id="{0DC6A311-5C10-453E-B3E2-357D0A93A027}" type="datetimeFigureOut">
              <a:rPr lang="en-US" smtClean="0"/>
              <a:pPr/>
              <a:t>1/8/22</a:t>
            </a:fld>
            <a:endParaRPr lang="en-US" dirty="0"/>
          </a:p>
        </p:txBody>
      </p:sp>
      <p:sp>
        <p:nvSpPr>
          <p:cNvPr id="18" name="Footer Placeholder 17"/>
          <p:cNvSpPr>
            <a:spLocks noGrp="1"/>
          </p:cNvSpPr>
          <p:nvPr>
            <p:ph type="ftr" sz="quarter" idx="11"/>
          </p:nvPr>
        </p:nvSpPr>
        <p:spPr>
          <a:xfrm>
            <a:off x="2819400" y="4918460"/>
            <a:ext cx="2927722" cy="171450"/>
          </a:xfrm>
        </p:spPr>
        <p:txBody>
          <a:bodyPr/>
          <a:lstStyle>
            <a:lvl1pPr>
              <a:defRPr lang="en-US" dirty="0">
                <a:solidFill>
                  <a:srgbClr val="FFFFFF"/>
                </a:solidFill>
              </a:defRPr>
            </a:lvl1pPr>
            <a:extLst/>
          </a:lstStyle>
          <a:p>
            <a:endParaRPr lang="en-US" dirty="0"/>
          </a:p>
        </p:txBody>
      </p:sp>
      <p:sp>
        <p:nvSpPr>
          <p:cNvPr id="29" name="Slide Number Placeholder 28"/>
          <p:cNvSpPr>
            <a:spLocks noGrp="1"/>
          </p:cNvSpPr>
          <p:nvPr>
            <p:ph type="sldNum" sz="quarter" idx="12"/>
          </p:nvPr>
        </p:nvSpPr>
        <p:spPr>
          <a:xfrm>
            <a:off x="7880884" y="4917186"/>
            <a:ext cx="588336" cy="171450"/>
          </a:xfrm>
        </p:spPr>
        <p:txBody>
          <a:bodyPr/>
          <a:lstStyle>
            <a:lvl1pPr>
              <a:defRPr lang="en-US" smtClean="0">
                <a:solidFill>
                  <a:srgbClr val="FFFFFF"/>
                </a:solidFill>
              </a:defRPr>
            </a:lvl1pPr>
            <a:extLst/>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06217"/>
            <a:ext cx="1524000" cy="4388644"/>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05982"/>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4918459"/>
            <a:ext cx="2002464" cy="170177"/>
          </a:xfrm>
        </p:spPr>
        <p:txBody>
          <a:bodyPr/>
          <a:lstStyle/>
          <a:p>
            <a:fld id="{0DC6A311-5C10-453E-B3E2-357D0A93A027}" type="datetimeFigureOut">
              <a:rPr lang="en-US" smtClean="0"/>
              <a:pPr/>
              <a:t>1/8/22</a:t>
            </a:fld>
            <a:endParaRPr lang="en-US" dirty="0"/>
          </a:p>
        </p:txBody>
      </p:sp>
      <p:sp>
        <p:nvSpPr>
          <p:cNvPr id="5" name="Footer Placeholder 4"/>
          <p:cNvSpPr>
            <a:spLocks noGrp="1"/>
          </p:cNvSpPr>
          <p:nvPr>
            <p:ph type="ftr" sz="quarter" idx="11"/>
          </p:nvPr>
        </p:nvSpPr>
        <p:spPr>
          <a:xfrm>
            <a:off x="457200" y="4917186"/>
            <a:ext cx="3657600" cy="171450"/>
          </a:xfrm>
        </p:spPr>
        <p:txBody>
          <a:bodyPr/>
          <a:lstStyle/>
          <a:p>
            <a:endParaRPr lang="en-US" dirty="0"/>
          </a:p>
        </p:txBody>
      </p:sp>
      <p:sp>
        <p:nvSpPr>
          <p:cNvPr id="6" name="Slide Number Placeholder 5"/>
          <p:cNvSpPr>
            <a:spLocks noGrp="1"/>
          </p:cNvSpPr>
          <p:nvPr>
            <p:ph type="sldNum" sz="quarter" idx="12"/>
          </p:nvPr>
        </p:nvSpPr>
        <p:spPr>
          <a:xfrm>
            <a:off x="6254496" y="4914900"/>
            <a:ext cx="588336" cy="171450"/>
          </a:xfrm>
        </p:spPr>
        <p:txBody>
          <a:bodyPr/>
          <a:lstStyle>
            <a:lvl1pPr>
              <a:defRPr>
                <a:solidFill>
                  <a:schemeClr val="tx2"/>
                </a:solidFill>
              </a:defRPr>
            </a:lvl1pPr>
            <a:extLst/>
          </a:lstStyle>
          <a:p>
            <a:fld id="{63D1C1EA-49D3-4FA6-B6A7-8C6F5C5B3D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116378"/>
            <a:ext cx="6255488" cy="1021556"/>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428751"/>
            <a:ext cx="6255488" cy="557630"/>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4917607"/>
            <a:ext cx="2002464" cy="170177"/>
          </a:xfrm>
        </p:spPr>
        <p:txBody>
          <a:bodyPr bIns="0" anchor="b"/>
          <a:lstStyle>
            <a:lvl1pPr>
              <a:defRPr>
                <a:solidFill>
                  <a:schemeClr val="tx2"/>
                </a:solidFill>
              </a:defRPr>
            </a:lvl1pPr>
            <a:extLst/>
          </a:lstStyle>
          <a:p>
            <a:fld id="{0DC6A311-5C10-453E-B3E2-357D0A93A027}" type="datetimeFigureOut">
              <a:rPr lang="en-US" smtClean="0"/>
              <a:pPr/>
              <a:t>1/8/22</a:t>
            </a:fld>
            <a:endParaRPr lang="en-US" dirty="0"/>
          </a:p>
        </p:txBody>
      </p:sp>
      <p:sp>
        <p:nvSpPr>
          <p:cNvPr id="5" name="Footer Placeholder 4"/>
          <p:cNvSpPr>
            <a:spLocks noGrp="1"/>
          </p:cNvSpPr>
          <p:nvPr>
            <p:ph type="ftr" sz="quarter" idx="11"/>
          </p:nvPr>
        </p:nvSpPr>
        <p:spPr>
          <a:xfrm>
            <a:off x="1735358" y="4917608"/>
            <a:ext cx="2895600" cy="171450"/>
          </a:xfrm>
        </p:spPr>
        <p:txBody>
          <a:bodyPr bIns="0" anchor="b"/>
          <a:lstStyle>
            <a:lvl1pPr>
              <a:defRPr>
                <a:solidFill>
                  <a:schemeClr val="tx2"/>
                </a:solidFill>
              </a:defRPr>
            </a:lvl1pPr>
            <a:extLst/>
          </a:lstStyle>
          <a:p>
            <a:endParaRPr lang="en-US" dirty="0"/>
          </a:p>
        </p:txBody>
      </p:sp>
      <p:sp>
        <p:nvSpPr>
          <p:cNvPr id="6" name="Slide Number Placeholder 5"/>
          <p:cNvSpPr>
            <a:spLocks noGrp="1"/>
          </p:cNvSpPr>
          <p:nvPr>
            <p:ph type="sldNum" sz="quarter" idx="12"/>
          </p:nvPr>
        </p:nvSpPr>
        <p:spPr>
          <a:xfrm>
            <a:off x="6733952" y="4916334"/>
            <a:ext cx="588336" cy="171450"/>
          </a:xfrm>
        </p:spPr>
        <p:txBody>
          <a:bodyPr/>
          <a:lstStyle/>
          <a:p>
            <a:fld id="{63D1C1EA-49D3-4FA6-B6A7-8C6F5C5B3D0B}"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Content Placeholder 2"/>
          <p:cNvSpPr>
            <a:spLocks noGrp="1"/>
          </p:cNvSpPr>
          <p:nvPr>
            <p:ph sz="half" idx="1"/>
          </p:nvPr>
        </p:nvSpPr>
        <p:spPr>
          <a:xfrm>
            <a:off x="457200"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200151"/>
            <a:ext cx="3520440" cy="3394472"/>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4400550"/>
            <a:ext cx="3520440" cy="3429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4400550"/>
            <a:ext cx="3520440" cy="3429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283880"/>
            <a:ext cx="3520440" cy="30861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40030"/>
            <a:ext cx="7242048" cy="85725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0DC6A311-5C10-453E-B3E2-357D0A93A027}" type="datetimeFigureOut">
              <a:rPr lang="en-US" smtClean="0"/>
              <a:pPr/>
              <a:t>1/8/22</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dirty="0"/>
          </a:p>
        </p:txBody>
      </p:sp>
      <p:sp>
        <p:nvSpPr>
          <p:cNvPr id="4" name="Slide Number Placeholder 3"/>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5897880" cy="88011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123062"/>
            <a:ext cx="5897880" cy="451884"/>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600200"/>
            <a:ext cx="7239000" cy="3278814"/>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9" y="753501"/>
            <a:ext cx="4319527" cy="3234430"/>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7" y="749112"/>
            <a:ext cx="4319527" cy="3234430"/>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857250"/>
            <a:ext cx="3429000" cy="154305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endParaRPr kumimoji="0" lang="en-US" dirty="0"/>
          </a:p>
        </p:txBody>
      </p:sp>
      <p:sp>
        <p:nvSpPr>
          <p:cNvPr id="4" name="Text Placeholder 3"/>
          <p:cNvSpPr>
            <a:spLocks noGrp="1"/>
          </p:cNvSpPr>
          <p:nvPr>
            <p:ph type="body" sz="half" idx="2"/>
          </p:nvPr>
        </p:nvSpPr>
        <p:spPr>
          <a:xfrm>
            <a:off x="5389098" y="2462726"/>
            <a:ext cx="3429000" cy="144018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0DC6A311-5C10-453E-B3E2-357D0A93A027}" type="datetimeFigureOut">
              <a:rPr lang="en-US" smtClean="0"/>
              <a:pPr/>
              <a:t>1/8/22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D1C1EA-49D3-4FA6-B6A7-8C6F5C5B3D0B}" type="slidenum">
              <a:rPr lang="en-US" smtClean="0"/>
              <a:pPr/>
              <a:t>‹#›</a:t>
            </a:fld>
            <a:endParaRPr lang="en-US" dirty="0"/>
          </a:p>
        </p:txBody>
      </p:sp>
      <p:sp>
        <p:nvSpPr>
          <p:cNvPr id="10" name="Picture Placeholder 9"/>
          <p:cNvSpPr>
            <a:spLocks noGrp="1"/>
          </p:cNvSpPr>
          <p:nvPr>
            <p:ph type="pic" idx="1"/>
          </p:nvPr>
        </p:nvSpPr>
        <p:spPr>
          <a:xfrm>
            <a:off x="663682" y="780752"/>
            <a:ext cx="4206240" cy="315468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51435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240030"/>
            <a:ext cx="7239000" cy="85725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207062"/>
            <a:ext cx="7239000" cy="363474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4918459"/>
            <a:ext cx="2002464" cy="170177"/>
          </a:xfrm>
          <a:prstGeom prst="rect">
            <a:avLst/>
          </a:prstGeom>
        </p:spPr>
        <p:txBody>
          <a:bodyPr vert="horz" tIns="0" bIns="0" anchor="b"/>
          <a:lstStyle>
            <a:lvl1pPr algn="l" eaLnBrk="1" latinLnBrk="0" hangingPunct="1">
              <a:defRPr kumimoji="0" sz="1000">
                <a:solidFill>
                  <a:schemeClr val="tx2"/>
                </a:solidFill>
              </a:defRPr>
            </a:lvl1pPr>
            <a:extLst/>
          </a:lstStyle>
          <a:p>
            <a:fld id="{0DC6A311-5C10-453E-B3E2-357D0A93A027}" type="datetimeFigureOut">
              <a:rPr lang="en-US" smtClean="0"/>
              <a:pPr/>
              <a:t>1/8/22</a:t>
            </a:fld>
            <a:endParaRPr lang="en-US" dirty="0"/>
          </a:p>
        </p:txBody>
      </p:sp>
      <p:sp>
        <p:nvSpPr>
          <p:cNvPr id="4" name="Footer Placeholder 3"/>
          <p:cNvSpPr>
            <a:spLocks noGrp="1"/>
          </p:cNvSpPr>
          <p:nvPr>
            <p:ph type="ftr" sz="quarter" idx="3"/>
          </p:nvPr>
        </p:nvSpPr>
        <p:spPr>
          <a:xfrm>
            <a:off x="457200" y="4918460"/>
            <a:ext cx="3657600" cy="171450"/>
          </a:xfrm>
          <a:prstGeom prst="rect">
            <a:avLst/>
          </a:prstGeom>
        </p:spPr>
        <p:txBody>
          <a:bodyPr vert="horz" tIns="0" bIns="0" anchor="b"/>
          <a:lstStyle>
            <a:lvl1pPr algn="r" eaLnBrk="1" latinLnBrk="0" hangingPunct="1">
              <a:defRPr kumimoji="0" sz="1000">
                <a:solidFill>
                  <a:schemeClr val="tx2"/>
                </a:solidFill>
              </a:defRPr>
            </a:lvl1pPr>
            <a:extLst/>
          </a:lstStyle>
          <a:p>
            <a:endParaRPr lang="en-US" dirty="0"/>
          </a:p>
        </p:txBody>
      </p:sp>
      <p:sp>
        <p:nvSpPr>
          <p:cNvPr id="16" name="Slide Number Placeholder 15"/>
          <p:cNvSpPr>
            <a:spLocks noGrp="1"/>
          </p:cNvSpPr>
          <p:nvPr>
            <p:ph type="sldNum" sz="quarter" idx="4"/>
          </p:nvPr>
        </p:nvSpPr>
        <p:spPr>
          <a:xfrm>
            <a:off x="6251448" y="4917186"/>
            <a:ext cx="588336" cy="171450"/>
          </a:xfrm>
          <a:prstGeom prst="rect">
            <a:avLst/>
          </a:prstGeom>
        </p:spPr>
        <p:txBody>
          <a:bodyPr vert="horz" lIns="0" tIns="0" rIns="0" bIns="0" anchor="b"/>
          <a:lstStyle>
            <a:lvl1pPr algn="r" eaLnBrk="1" latinLnBrk="0" hangingPunct="1">
              <a:defRPr kumimoji="0" sz="1100">
                <a:solidFill>
                  <a:schemeClr val="tx2"/>
                </a:solidFill>
              </a:defRPr>
            </a:lvl1pPr>
            <a:extLst/>
          </a:lstStyle>
          <a:p>
            <a:fld id="{63D1C1EA-49D3-4FA6-B6A7-8C6F5C5B3D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9.jpeg"/><Relationship Id="rId3" Type="http://schemas.microsoft.com/office/2007/relationships/media" Target="../media/media3.wav"/><Relationship Id="rId7" Type="http://schemas.openxmlformats.org/officeDocument/2006/relationships/image" Target="../media/image18.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audio" Target="../media/media3.wav"/><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biblegateway.com/passage/?search=Matthew+2:13-18#fen-NIV-23185a"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295" r="12494"/>
          <a:stretch/>
        </p:blipFill>
        <p:spPr bwMode="auto">
          <a:xfrm>
            <a:off x="0" y="-57150"/>
            <a:ext cx="914400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742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7761"/>
            <a:ext cx="4191000" cy="2109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0" y="257129"/>
            <a:ext cx="6781800" cy="1052559"/>
          </a:xfrm>
        </p:spPr>
        <p:txBody>
          <a:bodyPr>
            <a:normAutofit/>
          </a:bodyPr>
          <a:lstStyle/>
          <a:p>
            <a:r>
              <a:rPr lang="en-US" sz="2400" dirty="0">
                <a:latin typeface="Arial Black" panose="020B0A04020102020204" pitchFamily="34" charset="0"/>
              </a:rPr>
              <a:t>Earthly kingdom</a:t>
            </a:r>
            <a:endParaRPr lang="en-US" sz="1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pic>
        <p:nvPicPr>
          <p:cNvPr id="2050" name="Picture 2" descr="http://img2.wikia.nocookie.net/__cb20130305213231/farmville/images/e/e3/Sunrise_Seed-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4224036"/>
            <a:ext cx="758825" cy="758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jadmaagro.com/images/plan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967038"/>
            <a:ext cx="1978350" cy="185388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1896" t="22963" r="21274" b="29406"/>
          <a:stretch/>
        </p:blipFill>
        <p:spPr bwMode="auto">
          <a:xfrm>
            <a:off x="1219200" y="3547937"/>
            <a:ext cx="838200" cy="1352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019937"/>
            <a:ext cx="2263435" cy="255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descr="http://www.clker.com/cliparts/7/1/0/3/C/C/forest.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4276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500" fill="hold"/>
                                        <p:tgtEl>
                                          <p:spTgt spid="2053"/>
                                        </p:tgtEl>
                                        <p:attrNameLst>
                                          <p:attrName>ppt_x</p:attrName>
                                        </p:attrNameLst>
                                      </p:cBhvr>
                                      <p:tavLst>
                                        <p:tav tm="0">
                                          <p:val>
                                            <p:strVal val="#ppt_x"/>
                                          </p:val>
                                        </p:tav>
                                        <p:tav tm="100000">
                                          <p:val>
                                            <p:strVal val="#ppt_x"/>
                                          </p:val>
                                        </p:tav>
                                      </p:tavLst>
                                    </p:anim>
                                    <p:anim calcmode="lin" valueType="num">
                                      <p:cBhvr additive="base">
                                        <p:cTn id="14"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8"/>
                                        </p:tgtEl>
                                        <p:attrNameLst>
                                          <p:attrName>style.visibility</p:attrName>
                                        </p:attrNameLst>
                                      </p:cBhvr>
                                      <p:to>
                                        <p:strVal val="visible"/>
                                      </p:to>
                                    </p:set>
                                    <p:anim calcmode="lin" valueType="num">
                                      <p:cBhvr additive="base">
                                        <p:cTn id="31" dur="500" fill="hold"/>
                                        <p:tgtEl>
                                          <p:spTgt spid="2058"/>
                                        </p:tgtEl>
                                        <p:attrNameLst>
                                          <p:attrName>ppt_x</p:attrName>
                                        </p:attrNameLst>
                                      </p:cBhvr>
                                      <p:tavLst>
                                        <p:tav tm="0">
                                          <p:val>
                                            <p:strVal val="#ppt_x"/>
                                          </p:val>
                                        </p:tav>
                                        <p:tav tm="100000">
                                          <p:val>
                                            <p:strVal val="#ppt_x"/>
                                          </p:val>
                                        </p:tav>
                                      </p:tavLst>
                                    </p:anim>
                                    <p:anim calcmode="lin" valueType="num">
                                      <p:cBhvr additive="base">
                                        <p:cTn id="32"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Godly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2308324"/>
          </a:xfrm>
          <a:prstGeom prst="rect">
            <a:avLst/>
          </a:prstGeom>
          <a:noFill/>
        </p:spPr>
        <p:txBody>
          <a:bodyPr wrap="square" rtlCol="0">
            <a:spAutoFit/>
          </a:bodyPr>
          <a:lstStyle/>
          <a:p>
            <a:r>
              <a:rPr lang="en-US" dirty="0"/>
              <a:t>1) Come from listening:</a:t>
            </a:r>
            <a:br>
              <a:rPr lang="en-US" dirty="0"/>
            </a:br>
            <a:endParaRPr lang="en-US" dirty="0"/>
          </a:p>
          <a:p>
            <a:pPr>
              <a:lnSpc>
                <a:spcPct val="150000"/>
              </a:lnSpc>
            </a:pPr>
            <a:r>
              <a:rPr lang="en-US" dirty="0"/>
              <a:t>	God listens to our prayers and concerns, acting 	appropriately in response to us.</a:t>
            </a:r>
          </a:p>
          <a:p>
            <a:endParaRPr lang="en-US" dirty="0"/>
          </a:p>
          <a:p>
            <a:endParaRPr lang="en-US" dirty="0"/>
          </a:p>
          <a:p>
            <a:endParaRPr lang="en-US" dirty="0"/>
          </a:p>
        </p:txBody>
      </p:sp>
    </p:spTree>
    <p:extLst>
      <p:ext uri="{BB962C8B-B14F-4D97-AF65-F5344CB8AC3E}">
        <p14:creationId xmlns:p14="http://schemas.microsoft.com/office/powerpoint/2010/main" val="1127285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Godly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2308324"/>
          </a:xfrm>
          <a:prstGeom prst="rect">
            <a:avLst/>
          </a:prstGeom>
          <a:noFill/>
        </p:spPr>
        <p:txBody>
          <a:bodyPr wrap="square" rtlCol="0">
            <a:spAutoFit/>
          </a:bodyPr>
          <a:lstStyle/>
          <a:p>
            <a:r>
              <a:rPr lang="en-US" dirty="0"/>
              <a:t>2) Established by transformation:</a:t>
            </a:r>
            <a:br>
              <a:rPr lang="en-US" dirty="0"/>
            </a:br>
            <a:endParaRPr lang="en-US" dirty="0"/>
          </a:p>
          <a:p>
            <a:pPr>
              <a:lnSpc>
                <a:spcPct val="150000"/>
              </a:lnSpc>
            </a:pPr>
            <a:r>
              <a:rPr lang="en-US" dirty="0"/>
              <a:t>	God sent Jesus to transform the hearts and minds of us, 	so that we might be empowered to change the world.</a:t>
            </a:r>
          </a:p>
          <a:p>
            <a:endParaRPr lang="en-US" dirty="0"/>
          </a:p>
          <a:p>
            <a:endParaRPr lang="en-US" dirty="0"/>
          </a:p>
          <a:p>
            <a:endParaRPr lang="en-US" dirty="0"/>
          </a:p>
        </p:txBody>
      </p:sp>
    </p:spTree>
    <p:extLst>
      <p:ext uri="{BB962C8B-B14F-4D97-AF65-F5344CB8AC3E}">
        <p14:creationId xmlns:p14="http://schemas.microsoft.com/office/powerpoint/2010/main" val="3636401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Godly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3139321"/>
          </a:xfrm>
          <a:prstGeom prst="rect">
            <a:avLst/>
          </a:prstGeom>
          <a:noFill/>
        </p:spPr>
        <p:txBody>
          <a:bodyPr wrap="square" rtlCol="0">
            <a:spAutoFit/>
          </a:bodyPr>
          <a:lstStyle/>
          <a:p>
            <a:r>
              <a:rPr lang="en-US" dirty="0"/>
              <a:t>3) Maintained by love:</a:t>
            </a:r>
            <a:br>
              <a:rPr lang="en-US" dirty="0"/>
            </a:br>
            <a:endParaRPr lang="en-US" dirty="0"/>
          </a:p>
          <a:p>
            <a:pPr>
              <a:lnSpc>
                <a:spcPct val="150000"/>
              </a:lnSpc>
            </a:pPr>
            <a:r>
              <a:rPr lang="en-US" dirty="0"/>
              <a:t>	God’s world is ideally one of love, compassion, and grace. 	When Jesus came to the earth he loved his enemies,	prayed for those that hated him, and died for those that 	killed him. </a:t>
            </a:r>
          </a:p>
          <a:p>
            <a:endParaRPr lang="en-US" dirty="0"/>
          </a:p>
          <a:p>
            <a:endParaRPr lang="en-US" dirty="0"/>
          </a:p>
          <a:p>
            <a:endParaRPr lang="en-US" dirty="0"/>
          </a:p>
        </p:txBody>
      </p:sp>
    </p:spTree>
    <p:extLst>
      <p:ext uri="{BB962C8B-B14F-4D97-AF65-F5344CB8AC3E}">
        <p14:creationId xmlns:p14="http://schemas.microsoft.com/office/powerpoint/2010/main" val="2414440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315200" cy="865573"/>
          </a:xfrm>
        </p:spPr>
        <p:txBody>
          <a:bodyPr>
            <a:noAutofit/>
          </a:bodyPr>
          <a:lstStyle/>
          <a:p>
            <a:r>
              <a:rPr lang="en-US" sz="3200" dirty="0">
                <a:ln>
                  <a:solidFill>
                    <a:schemeClr val="tx1"/>
                  </a:solidFill>
                </a:ln>
              </a:rPr>
              <a:t>Connect with Your Small Group</a:t>
            </a:r>
            <a:endParaRPr lang="en-US" sz="3200" dirty="0"/>
          </a:p>
        </p:txBody>
      </p:sp>
      <p:sp>
        <p:nvSpPr>
          <p:cNvPr id="3" name="Content Placeholder 2"/>
          <p:cNvSpPr>
            <a:spLocks noGrp="1"/>
          </p:cNvSpPr>
          <p:nvPr>
            <p:ph idx="1"/>
          </p:nvPr>
        </p:nvSpPr>
        <p:spPr>
          <a:xfrm>
            <a:off x="914400" y="1428750"/>
            <a:ext cx="7315200" cy="3314700"/>
          </a:xfrm>
        </p:spPr>
        <p:txBody>
          <a:bodyPr>
            <a:normAutofit/>
          </a:bodyPr>
          <a:lstStyle/>
          <a:p>
            <a:r>
              <a:rPr lang="en-US" sz="4400" dirty="0">
                <a:latin typeface="+mj-lt"/>
              </a:rPr>
              <a:t>Blessings and Bummers</a:t>
            </a:r>
          </a:p>
          <a:p>
            <a:r>
              <a:rPr lang="en-US" sz="4400" dirty="0">
                <a:latin typeface="+mj-lt"/>
              </a:rPr>
              <a:t> Bibles – Matthew 2:13-18</a:t>
            </a:r>
          </a:p>
          <a:p>
            <a:pPr marL="0" indent="0">
              <a:buNone/>
            </a:pPr>
            <a:endParaRPr lang="en-US" sz="4400" dirty="0">
              <a:latin typeface="+mj-lt"/>
            </a:endParaRPr>
          </a:p>
        </p:txBody>
      </p:sp>
    </p:spTree>
    <p:extLst>
      <p:ext uri="{BB962C8B-B14F-4D97-AF65-F5344CB8AC3E}">
        <p14:creationId xmlns:p14="http://schemas.microsoft.com/office/powerpoint/2010/main" val="4257473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ar Screech And Crash-SoundBible.com-1414562045.wav">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6" cstate="print"/>
          <a:stretch>
            <a:fillRect/>
          </a:stretch>
        </p:blipFill>
        <p:spPr>
          <a:xfrm>
            <a:off x="3771900" y="2719388"/>
            <a:ext cx="609600" cy="609600"/>
          </a:xfrm>
        </p:spPr>
      </p:pic>
      <p:sp>
        <p:nvSpPr>
          <p:cNvPr id="4" name="Title 1"/>
          <p:cNvSpPr txBox="1">
            <a:spLocks/>
          </p:cNvSpPr>
          <p:nvPr/>
        </p:nvSpPr>
        <p:spPr>
          <a:xfrm>
            <a:off x="457200" y="205979"/>
            <a:ext cx="8229600" cy="857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dirty="0">
                <a:ln>
                  <a:solidFill>
                    <a:schemeClr val="tx1"/>
                  </a:solidFill>
                </a:ln>
                <a:latin typeface="+mn-lt"/>
              </a:rPr>
              <a:t>Connect with Jesus  (2Q’s)</a:t>
            </a:r>
          </a:p>
        </p:txBody>
      </p:sp>
      <p:pic>
        <p:nvPicPr>
          <p:cNvPr id="5" name="Content Placeholder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6314" y="3638550"/>
            <a:ext cx="4040188" cy="9604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16580">
            <a:off x="4474800" y="2076253"/>
            <a:ext cx="4041775" cy="17051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ncoming_Suspense-Maximilien_-1060577487.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stretch>
            <a:fillRect/>
          </a:stretch>
        </p:blipFill>
        <p:spPr>
          <a:xfrm>
            <a:off x="7787482" y="4777680"/>
            <a:ext cx="243681" cy="182761"/>
          </a:xfrm>
          <a:prstGeom prst="rect">
            <a:avLst/>
          </a:prstGeom>
        </p:spPr>
      </p:pic>
    </p:spTree>
    <p:extLst>
      <p:ext uri="{BB962C8B-B14F-4D97-AF65-F5344CB8AC3E}">
        <p14:creationId xmlns:p14="http://schemas.microsoft.com/office/powerpoint/2010/main" val="39330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1" presetClass="mediacall" presetSubtype="0" fill="hold" nodeType="withEffect">
                                  <p:stCondLst>
                                    <p:cond delay="0"/>
                                  </p:stCondLst>
                                  <p:childTnLst>
                                    <p:cmd type="call" cmd="playFrom(0.0)">
                                      <p:cBhvr>
                                        <p:cTn id="22" dur="5625" fill="hold"/>
                                        <p:tgtEl>
                                          <p:spTgt spid="7"/>
                                        </p:tgtEl>
                                      </p:cBhvr>
                                    </p:cmd>
                                  </p:childTnLst>
                                </p:cTn>
                              </p:par>
                              <p:par>
                                <p:cTn id="23" presetID="26" presetClass="entr" presetSubtype="0" fill="hold" nodeType="withEffect">
                                  <p:stCondLst>
                                    <p:cond delay="500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1" presetClass="mediacall" presetSubtype="0" fill="hold" nodeType="withEffect">
                                  <p:stCondLst>
                                    <p:cond delay="5000"/>
                                  </p:stCondLst>
                                  <p:childTnLst>
                                    <p:cmd type="call" cmd="playFrom(0.0)">
                                      <p:cBhvr>
                                        <p:cTn id="40" dur="28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7"/>
                </p:tgtEl>
              </p:cMediaNode>
            </p:audio>
            <p:audio>
              <p:cMediaNode vol="80000">
                <p:cTn id="42"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Jesus was the ultimate Blessing</a:t>
            </a:r>
          </a:p>
        </p:txBody>
      </p:sp>
      <p:sp>
        <p:nvSpPr>
          <p:cNvPr id="3" name="Content Placeholder 2"/>
          <p:cNvSpPr>
            <a:spLocks noGrp="1"/>
          </p:cNvSpPr>
          <p:nvPr>
            <p:ph idx="1"/>
          </p:nvPr>
        </p:nvSpPr>
        <p:spPr/>
        <p:txBody>
          <a:bodyPr>
            <a:normAutofit fontScale="77500" lnSpcReduction="20000"/>
          </a:bodyPr>
          <a:lstStyle/>
          <a:p>
            <a:pPr marL="0" indent="0" algn="ctr">
              <a:lnSpc>
                <a:spcPct val="150000"/>
              </a:lnSpc>
              <a:buNone/>
            </a:pPr>
            <a:r>
              <a:rPr lang="en-US" sz="2000" dirty="0"/>
              <a:t>Think about what “Kingdoms” you belong to in your life:</a:t>
            </a:r>
            <a:br>
              <a:rPr lang="en-US" sz="2000" dirty="0"/>
            </a:br>
            <a:br>
              <a:rPr lang="en-US" sz="2000" dirty="0"/>
            </a:br>
            <a:r>
              <a:rPr lang="en-US" sz="2000" dirty="0"/>
              <a:t>Friend Group</a:t>
            </a:r>
          </a:p>
          <a:p>
            <a:pPr marL="0" indent="0" algn="ctr">
              <a:lnSpc>
                <a:spcPct val="150000"/>
              </a:lnSpc>
              <a:buNone/>
            </a:pPr>
            <a:r>
              <a:rPr lang="en-US" sz="2000" dirty="0"/>
              <a:t>Church</a:t>
            </a:r>
            <a:br>
              <a:rPr lang="en-US" sz="2000" dirty="0"/>
            </a:br>
            <a:r>
              <a:rPr lang="en-US" sz="2000" dirty="0"/>
              <a:t>Family</a:t>
            </a:r>
            <a:br>
              <a:rPr lang="en-US" sz="2000" dirty="0"/>
            </a:br>
            <a:r>
              <a:rPr lang="en-US" sz="2000" dirty="0"/>
              <a:t>School</a:t>
            </a:r>
            <a:br>
              <a:rPr lang="en-US" sz="2000" dirty="0"/>
            </a:br>
            <a:r>
              <a:rPr lang="en-US" sz="2000" dirty="0"/>
              <a:t>Sports Team</a:t>
            </a:r>
          </a:p>
          <a:p>
            <a:pPr marL="0" indent="0" algn="ctr">
              <a:lnSpc>
                <a:spcPct val="150000"/>
              </a:lnSpc>
              <a:buNone/>
            </a:pPr>
            <a:endParaRPr lang="en-US" sz="2000" dirty="0"/>
          </a:p>
          <a:p>
            <a:pPr marL="0" indent="0" algn="ctr">
              <a:lnSpc>
                <a:spcPct val="150000"/>
              </a:lnSpc>
              <a:buNone/>
            </a:pPr>
            <a:r>
              <a:rPr lang="en-US" sz="2000" dirty="0"/>
              <a:t>Are they Earthly or Godly? Which one is better? </a:t>
            </a:r>
            <a:br>
              <a:rPr lang="en-US" sz="2000" dirty="0"/>
            </a:br>
            <a:r>
              <a:rPr lang="en-US" sz="2000" dirty="0"/>
              <a:t>Is it wrong to be a part of an earthly Kingdom?</a:t>
            </a:r>
          </a:p>
        </p:txBody>
      </p:sp>
    </p:spTree>
    <p:extLst>
      <p:ext uri="{BB962C8B-B14F-4D97-AF65-F5344CB8AC3E}">
        <p14:creationId xmlns:p14="http://schemas.microsoft.com/office/powerpoint/2010/main" val="4090537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948929"/>
          </a:xfrm>
        </p:spPr>
        <p:txBody>
          <a:bodyPr>
            <a:noAutofit/>
          </a:bodyPr>
          <a:lstStyle/>
          <a:p>
            <a:r>
              <a:rPr lang="en-US" sz="4000" dirty="0">
                <a:ln>
                  <a:solidFill>
                    <a:schemeClr val="tx1"/>
                  </a:solidFill>
                </a:ln>
              </a:rPr>
              <a:t>Our Prayer</a:t>
            </a:r>
          </a:p>
        </p:txBody>
      </p:sp>
      <p:sp>
        <p:nvSpPr>
          <p:cNvPr id="6" name="Content Placeholder 5"/>
          <p:cNvSpPr>
            <a:spLocks noGrp="1"/>
          </p:cNvSpPr>
          <p:nvPr>
            <p:ph idx="1"/>
          </p:nvPr>
        </p:nvSpPr>
        <p:spPr>
          <a:xfrm>
            <a:off x="381000" y="1047750"/>
            <a:ext cx="7520940" cy="3657600"/>
          </a:xfrm>
        </p:spPr>
        <p:txBody>
          <a:bodyPr>
            <a:noAutofit/>
          </a:bodyPr>
          <a:lstStyle/>
          <a:p>
            <a:pPr marL="0" indent="0">
              <a:buNone/>
            </a:pPr>
            <a:r>
              <a:rPr lang="en-US" sz="2400" dirty="0"/>
              <a:t>Dear God, let me be an instrument to your heavenly Kingdom. Help me do the unpopular thing when I know it’s for you. Use me to bring your Kingdom of Heaven here to earth. In your name we pray.</a:t>
            </a:r>
            <a:br>
              <a:rPr lang="en-US" sz="2400" dirty="0"/>
            </a:br>
            <a:endParaRPr lang="en-US" sz="2400" dirty="0">
              <a:latin typeface="+mj-lt"/>
            </a:endParaRPr>
          </a:p>
          <a:p>
            <a:pPr marL="0" indent="0">
              <a:buNone/>
            </a:pPr>
            <a:r>
              <a:rPr lang="en-US" sz="2400" dirty="0">
                <a:latin typeface="+mj-lt"/>
              </a:rPr>
              <a:t>Amen</a:t>
            </a:r>
          </a:p>
        </p:txBody>
      </p:sp>
      <p:sp>
        <p:nvSpPr>
          <p:cNvPr id="5" name="TextBox 4"/>
          <p:cNvSpPr txBox="1"/>
          <p:nvPr/>
        </p:nvSpPr>
        <p:spPr>
          <a:xfrm>
            <a:off x="228600" y="1257300"/>
            <a:ext cx="8534400" cy="369332"/>
          </a:xfrm>
          <a:prstGeom prst="rect">
            <a:avLst/>
          </a:prstGeom>
          <a:noFill/>
        </p:spPr>
        <p:txBody>
          <a:bodyPr wrap="square" rtlCol="0">
            <a:spAutoFit/>
          </a:bodyPr>
          <a:lstStyle/>
          <a:p>
            <a:pPr algn="ctr"/>
            <a:endParaRPr lang="en-US" dirty="0">
              <a:solidFill>
                <a:schemeClr val="bg1"/>
              </a:solidFill>
            </a:endParaRPr>
          </a:p>
        </p:txBody>
      </p:sp>
    </p:spTree>
    <p:extLst>
      <p:ext uri="{BB962C8B-B14F-4D97-AF65-F5344CB8AC3E}">
        <p14:creationId xmlns:p14="http://schemas.microsoft.com/office/powerpoint/2010/main" val="310788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914400" y="285750"/>
            <a:ext cx="7315200" cy="8655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ln>
                  <a:solidFill>
                    <a:schemeClr val="tx1"/>
                  </a:solidFill>
                </a:ln>
                <a:solidFill>
                  <a:schemeClr val="tx2"/>
                </a:solidFill>
              </a:rPr>
              <a:t>Blessing</a:t>
            </a:r>
          </a:p>
        </p:txBody>
      </p:sp>
      <p:sp>
        <p:nvSpPr>
          <p:cNvPr id="3" name="Content Placeholder 2"/>
          <p:cNvSpPr>
            <a:spLocks noGrp="1"/>
          </p:cNvSpPr>
          <p:nvPr>
            <p:ph idx="1"/>
          </p:nvPr>
        </p:nvSpPr>
        <p:spPr>
          <a:xfrm>
            <a:off x="914400" y="1371601"/>
            <a:ext cx="7315200" cy="3181349"/>
          </a:xfrm>
        </p:spPr>
        <p:txBody>
          <a:bodyPr>
            <a:noAutofit/>
          </a:bodyPr>
          <a:lstStyle/>
          <a:p>
            <a:pPr marL="0" indent="0" algn="ctr">
              <a:buNone/>
            </a:pPr>
            <a:r>
              <a:rPr lang="en-US" sz="3200" dirty="0">
                <a:latin typeface="+mj-lt"/>
              </a:rPr>
              <a:t>The </a:t>
            </a:r>
            <a:r>
              <a:rPr lang="en-US" sz="3200" cap="small" dirty="0">
                <a:latin typeface="+mj-lt"/>
              </a:rPr>
              <a:t>Lord</a:t>
            </a:r>
            <a:r>
              <a:rPr lang="en-US" sz="3200" dirty="0">
                <a:latin typeface="+mj-lt"/>
              </a:rPr>
              <a:t> bless you</a:t>
            </a:r>
            <a:br>
              <a:rPr lang="en-US" sz="3200" dirty="0">
                <a:latin typeface="+mj-lt"/>
              </a:rPr>
            </a:br>
            <a:r>
              <a:rPr lang="en-US" sz="3200" dirty="0">
                <a:latin typeface="+mj-lt"/>
              </a:rPr>
              <a:t>    and keep you;</a:t>
            </a:r>
            <a:br>
              <a:rPr lang="en-US" sz="3200" dirty="0">
                <a:latin typeface="+mj-lt"/>
              </a:rPr>
            </a:br>
            <a:r>
              <a:rPr lang="en-US" sz="3200" dirty="0">
                <a:latin typeface="+mj-lt"/>
              </a:rPr>
              <a:t>the </a:t>
            </a:r>
            <a:r>
              <a:rPr lang="en-US" sz="3200" cap="small" dirty="0">
                <a:latin typeface="+mj-lt"/>
              </a:rPr>
              <a:t>Lord</a:t>
            </a:r>
            <a:r>
              <a:rPr lang="en-US" sz="3200" dirty="0">
                <a:latin typeface="+mj-lt"/>
              </a:rPr>
              <a:t> make his face shine on you</a:t>
            </a:r>
            <a:br>
              <a:rPr lang="en-US" sz="3200" dirty="0">
                <a:latin typeface="+mj-lt"/>
              </a:rPr>
            </a:br>
            <a:r>
              <a:rPr lang="en-US" sz="3200" dirty="0">
                <a:latin typeface="+mj-lt"/>
              </a:rPr>
              <a:t>    and be gracious to you;</a:t>
            </a:r>
            <a:br>
              <a:rPr lang="en-US" sz="3200" dirty="0">
                <a:latin typeface="+mj-lt"/>
              </a:rPr>
            </a:br>
            <a:r>
              <a:rPr lang="en-US" sz="3200" b="1" baseline="30000" dirty="0">
                <a:latin typeface="+mj-lt"/>
              </a:rPr>
              <a:t> </a:t>
            </a:r>
            <a:r>
              <a:rPr lang="en-US" sz="3200" dirty="0">
                <a:latin typeface="+mj-lt"/>
              </a:rPr>
              <a:t>the </a:t>
            </a:r>
            <a:r>
              <a:rPr lang="en-US" sz="3200" cap="small" dirty="0">
                <a:latin typeface="+mj-lt"/>
              </a:rPr>
              <a:t>Lord</a:t>
            </a:r>
            <a:r>
              <a:rPr lang="en-US" sz="3200" dirty="0">
                <a:latin typeface="+mj-lt"/>
              </a:rPr>
              <a:t> look upon you</a:t>
            </a:r>
            <a:br>
              <a:rPr lang="en-US" sz="3200" dirty="0">
                <a:latin typeface="+mj-lt"/>
              </a:rPr>
            </a:br>
            <a:r>
              <a:rPr lang="en-US" sz="3200" dirty="0">
                <a:latin typeface="+mj-lt"/>
              </a:rPr>
              <a:t>    and give you peace.</a:t>
            </a:r>
          </a:p>
        </p:txBody>
      </p:sp>
    </p:spTree>
    <p:extLst>
      <p:ext uri="{BB962C8B-B14F-4D97-AF65-F5344CB8AC3E}">
        <p14:creationId xmlns:p14="http://schemas.microsoft.com/office/powerpoint/2010/main" val="167946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Review of last week</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45720" indent="0">
              <a:buNone/>
            </a:pPr>
            <a:r>
              <a:rPr lang="en-US" sz="2000" dirty="0"/>
              <a:t>•</a:t>
            </a:r>
            <a:r>
              <a:rPr lang="en-US" sz="1800" dirty="0"/>
              <a:t>Jesus was blessed – consecrated – as the one, true King.</a:t>
            </a:r>
            <a:br>
              <a:rPr lang="en-US" sz="1800" dirty="0"/>
            </a:br>
            <a:endParaRPr lang="en-US" sz="1800" dirty="0"/>
          </a:p>
          <a:p>
            <a:pPr marL="45720" indent="0">
              <a:buNone/>
            </a:pPr>
            <a:r>
              <a:rPr lang="en-US" sz="1800" dirty="0"/>
              <a:t>• The Blessing of Jesus came with consequences and hardship for Mary and Joseph.</a:t>
            </a:r>
          </a:p>
          <a:p>
            <a:pPr marL="45720" indent="0">
              <a:buNone/>
            </a:pPr>
            <a:endParaRPr lang="en-US" sz="1800" dirty="0"/>
          </a:p>
          <a:p>
            <a:pPr marL="45720" indent="0">
              <a:buNone/>
            </a:pPr>
            <a:r>
              <a:rPr lang="en-US" sz="1800" dirty="0"/>
              <a:t>• The greatest blessing of this world – Jesus – came with a fair amount of sacrifice and hardship. </a:t>
            </a:r>
          </a:p>
        </p:txBody>
      </p:sp>
    </p:spTree>
    <p:extLst>
      <p:ext uri="{BB962C8B-B14F-4D97-AF65-F5344CB8AC3E}">
        <p14:creationId xmlns:p14="http://schemas.microsoft.com/office/powerpoint/2010/main" val="10697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buNone/>
            </a:pPr>
            <a:r>
              <a:rPr lang="en-US" sz="2000" b="1" baseline="30000" dirty="0"/>
              <a:t>13 </a:t>
            </a:r>
            <a:r>
              <a:rPr lang="en-US" sz="2000" dirty="0"/>
              <a:t>When they had gone, an angel of the Lord appeared to Joseph in a dream. “Get up,” he said, “take the child and his mother and escape to Egypt. Stay there until I tell you, for Herod is going to search for the child to kill him.”</a:t>
            </a:r>
          </a:p>
          <a:p>
            <a:pPr marL="0" indent="0">
              <a:buNone/>
            </a:pPr>
            <a:r>
              <a:rPr lang="en-US" sz="2000" b="1" baseline="30000" dirty="0"/>
              <a:t>14 </a:t>
            </a:r>
            <a:r>
              <a:rPr lang="en-US" sz="2000" dirty="0"/>
              <a:t>So he got up, took the child and his mother during the night and left for Egypt, </a:t>
            </a:r>
            <a:r>
              <a:rPr lang="en-US" sz="2000" b="1" baseline="30000" dirty="0"/>
              <a:t>15 </a:t>
            </a:r>
            <a:r>
              <a:rPr lang="en-US" sz="2000" dirty="0"/>
              <a:t>where he stayed until the death of Herod. And so was fulfilled what the Lord had said through the prophet: “Out of Egypt I called my son.”</a:t>
            </a:r>
            <a:r>
              <a:rPr lang="en-US" sz="2000" baseline="30000" dirty="0"/>
              <a:t>[</a:t>
            </a:r>
            <a:r>
              <a:rPr lang="en-US" sz="2000" baseline="30000" dirty="0">
                <a:hlinkClick r:id="rId2" tooltip="See footnote a"/>
              </a:rPr>
              <a:t>a</a:t>
            </a:r>
            <a:r>
              <a:rPr lang="en-US" sz="2000" baseline="30000" dirty="0"/>
              <a:t>]</a:t>
            </a:r>
            <a:endParaRPr lang="en-US" sz="2000" dirty="0"/>
          </a:p>
          <a:p>
            <a:pPr marL="45720" indent="0" algn="ctr">
              <a:buNone/>
            </a:pP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14808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scripture</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buNone/>
            </a:pPr>
            <a:r>
              <a:rPr lang="en-US" sz="2000" b="1" baseline="30000" dirty="0"/>
              <a:t>16 </a:t>
            </a:r>
            <a:r>
              <a:rPr lang="en-US" sz="2000" dirty="0"/>
              <a:t>When Herod realized that he had been outwitted by the Magi, he was furious, and he gave orders to kill all the boys in Bethlehem and its vicinity who were two years old and under, in accordance with the time he had learned from the Magi. </a:t>
            </a:r>
            <a:r>
              <a:rPr lang="en-US" sz="2000" b="1" baseline="30000" dirty="0"/>
              <a:t>17 </a:t>
            </a:r>
            <a:r>
              <a:rPr lang="en-US" sz="2000" dirty="0"/>
              <a:t>Then what was said through the prophet Jeremiah was fulfilled:</a:t>
            </a:r>
          </a:p>
          <a:p>
            <a:pPr marL="0" indent="0">
              <a:buNone/>
            </a:pPr>
            <a:r>
              <a:rPr lang="en-US" sz="2000" b="1" baseline="30000" dirty="0"/>
              <a:t>18 </a:t>
            </a:r>
            <a:r>
              <a:rPr lang="en-US" sz="2000" dirty="0"/>
              <a:t>“A voice is heard in Ramah,</a:t>
            </a:r>
            <a:br>
              <a:rPr lang="en-US" sz="2000" dirty="0"/>
            </a:br>
            <a:r>
              <a:rPr lang="en-US" sz="2000" dirty="0"/>
              <a:t>    weeping and great mourning,</a:t>
            </a:r>
            <a:br>
              <a:rPr lang="en-US" sz="2000" dirty="0"/>
            </a:br>
            <a:r>
              <a:rPr lang="en-US" sz="2000" dirty="0"/>
              <a:t>Rachel weeping for her children</a:t>
            </a:r>
            <a:br>
              <a:rPr lang="en-US" sz="2000" dirty="0"/>
            </a:br>
            <a:r>
              <a:rPr lang="en-US" sz="2000" dirty="0"/>
              <a:t>    and refusing to be comforted,</a:t>
            </a:r>
            <a:br>
              <a:rPr lang="en-US" sz="2000" dirty="0"/>
            </a:br>
            <a:r>
              <a:rPr lang="en-US" sz="2000" dirty="0"/>
              <a:t>    because they are no more.”</a:t>
            </a:r>
          </a:p>
          <a:p>
            <a:pPr marL="45720" indent="0" algn="ctr">
              <a:buNone/>
            </a:pP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Tree>
    <p:extLst>
      <p:ext uri="{BB962C8B-B14F-4D97-AF65-F5344CB8AC3E}">
        <p14:creationId xmlns:p14="http://schemas.microsoft.com/office/powerpoint/2010/main" val="2663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Blessing</a:t>
            </a: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pic>
        <p:nvPicPr>
          <p:cNvPr id="8" name="VTS_08_1" descr="VTS_08_1">
            <a:hlinkClick r:id="" action="ppaction://media"/>
            <a:extLst>
              <a:ext uri="{FF2B5EF4-FFF2-40B4-BE49-F238E27FC236}">
                <a16:creationId xmlns:a16="http://schemas.microsoft.com/office/drawing/2014/main" id="{7232CDA5-29CA-FC47-B0C8-4AA82552FB2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3751" y="26472"/>
            <a:ext cx="8054759" cy="4526478"/>
          </a:xfrm>
        </p:spPr>
      </p:pic>
    </p:spTree>
    <p:extLst>
      <p:ext uri="{BB962C8B-B14F-4D97-AF65-F5344CB8AC3E}">
        <p14:creationId xmlns:p14="http://schemas.microsoft.com/office/powerpoint/2010/main" val="146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5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Earthly kingdom</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2081" y="2678649"/>
            <a:ext cx="2690971"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848100"/>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68" t="-2501" b="2501"/>
          <a:stretch/>
        </p:blipFill>
        <p:spPr bwMode="auto">
          <a:xfrm>
            <a:off x="3773052" y="3929707"/>
            <a:ext cx="901700" cy="112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22" y="1333500"/>
            <a:ext cx="2035735" cy="155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29424" y="1394307"/>
            <a:ext cx="1676400" cy="1222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46" t="18420" r="16053" b="21989"/>
          <a:stretch/>
        </p:blipFill>
        <p:spPr bwMode="auto">
          <a:xfrm>
            <a:off x="3962400" y="2659599"/>
            <a:ext cx="2119736" cy="115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6400" y="1200150"/>
            <a:ext cx="2562488" cy="126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descr="http://images.clipartpanda.com/king-clip-art-king-solo-h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43600" y="266212"/>
            <a:ext cx="3365247" cy="369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68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p:cTn id="25" dur="500" fill="hold"/>
                                        <p:tgtEl>
                                          <p:spTgt spid="1027"/>
                                        </p:tgtEl>
                                        <p:attrNameLst>
                                          <p:attrName>ppt_w</p:attrName>
                                        </p:attrNameLst>
                                      </p:cBhvr>
                                      <p:tavLst>
                                        <p:tav tm="0">
                                          <p:val>
                                            <p:fltVal val="0"/>
                                          </p:val>
                                        </p:tav>
                                        <p:tav tm="100000">
                                          <p:val>
                                            <p:strVal val="#ppt_w"/>
                                          </p:val>
                                        </p:tav>
                                      </p:tavLst>
                                    </p:anim>
                                    <p:anim calcmode="lin" valueType="num">
                                      <p:cBhvr>
                                        <p:cTn id="26" dur="500" fill="hold"/>
                                        <p:tgtEl>
                                          <p:spTgt spid="1027"/>
                                        </p:tgtEl>
                                        <p:attrNameLst>
                                          <p:attrName>ppt_h</p:attrName>
                                        </p:attrNameLst>
                                      </p:cBhvr>
                                      <p:tavLst>
                                        <p:tav tm="0">
                                          <p:val>
                                            <p:fltVal val="0"/>
                                          </p:val>
                                        </p:tav>
                                        <p:tav tm="100000">
                                          <p:val>
                                            <p:strVal val="#ppt_h"/>
                                          </p:val>
                                        </p:tav>
                                      </p:tavLst>
                                    </p:anim>
                                    <p:animEffect transition="in" filter="fade">
                                      <p:cBhvr>
                                        <p:cTn id="27" dur="500"/>
                                        <p:tgtEl>
                                          <p:spTgt spid="102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 calcmode="lin" valueType="num">
                                      <p:cBhvr additive="base">
                                        <p:cTn id="32" dur="500" fill="hold"/>
                                        <p:tgtEl>
                                          <p:spTgt spid="1028"/>
                                        </p:tgtEl>
                                        <p:attrNameLst>
                                          <p:attrName>ppt_x</p:attrName>
                                        </p:attrNameLst>
                                      </p:cBhvr>
                                      <p:tavLst>
                                        <p:tav tm="0">
                                          <p:val>
                                            <p:strVal val="#ppt_x"/>
                                          </p:val>
                                        </p:tav>
                                        <p:tav tm="100000">
                                          <p:val>
                                            <p:strVal val="#ppt_x"/>
                                          </p:val>
                                        </p:tav>
                                      </p:tavLst>
                                    </p:anim>
                                    <p:anim calcmode="lin" valueType="num">
                                      <p:cBhvr additive="base">
                                        <p:cTn id="3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5" presetClass="entr"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visible"/>
                                      </p:to>
                                    </p:set>
                                    <p:animEffect transition="in" filter="fade">
                                      <p:cBhvr>
                                        <p:cTn id="38" dur="2000"/>
                                        <p:tgtEl>
                                          <p:spTgt spid="1029"/>
                                        </p:tgtEl>
                                      </p:cBhvr>
                                    </p:animEffect>
                                    <p:anim calcmode="lin" valueType="num">
                                      <p:cBhvr>
                                        <p:cTn id="39" dur="2000" fill="hold"/>
                                        <p:tgtEl>
                                          <p:spTgt spid="1029"/>
                                        </p:tgtEl>
                                        <p:attrNameLst>
                                          <p:attrName>ppt_w</p:attrName>
                                        </p:attrNameLst>
                                      </p:cBhvr>
                                      <p:tavLst>
                                        <p:tav tm="0" fmla="#ppt_w*sin(2.5*pi*$)">
                                          <p:val>
                                            <p:fltVal val="0"/>
                                          </p:val>
                                        </p:tav>
                                        <p:tav tm="100000">
                                          <p:val>
                                            <p:fltVal val="1"/>
                                          </p:val>
                                        </p:tav>
                                      </p:tavLst>
                                    </p:anim>
                                    <p:anim calcmode="lin" valueType="num">
                                      <p:cBhvr>
                                        <p:cTn id="40" dur="2000" fill="hold"/>
                                        <p:tgtEl>
                                          <p:spTgt spid="1029"/>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3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03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9" fill="hold" nodeType="clickEffect">
                                  <p:stCondLst>
                                    <p:cond delay="0"/>
                                  </p:stCondLst>
                                  <p:childTnLst>
                                    <p:set>
                                      <p:cBhvr>
                                        <p:cTn id="56" dur="1" fill="hold">
                                          <p:stCondLst>
                                            <p:cond delay="0"/>
                                          </p:stCondLst>
                                        </p:cTn>
                                        <p:tgtEl>
                                          <p:spTgt spid="1034"/>
                                        </p:tgtEl>
                                        <p:attrNameLst>
                                          <p:attrName>style.visibility</p:attrName>
                                        </p:attrNameLst>
                                      </p:cBhvr>
                                      <p:to>
                                        <p:strVal val="visible"/>
                                      </p:to>
                                    </p:set>
                                    <p:anim calcmode="lin" valueType="num">
                                      <p:cBhvr additive="base">
                                        <p:cTn id="57" dur="500" fill="hold"/>
                                        <p:tgtEl>
                                          <p:spTgt spid="1034"/>
                                        </p:tgtEl>
                                        <p:attrNameLst>
                                          <p:attrName>ppt_x</p:attrName>
                                        </p:attrNameLst>
                                      </p:cBhvr>
                                      <p:tavLst>
                                        <p:tav tm="0">
                                          <p:val>
                                            <p:strVal val="0-#ppt_w/2"/>
                                          </p:val>
                                        </p:tav>
                                        <p:tav tm="100000">
                                          <p:val>
                                            <p:strVal val="#ppt_x"/>
                                          </p:val>
                                        </p:tav>
                                      </p:tavLst>
                                    </p:anim>
                                    <p:anim calcmode="lin" valueType="num">
                                      <p:cBhvr additive="base">
                                        <p:cTn id="58" dur="500" fill="hold"/>
                                        <p:tgtEl>
                                          <p:spTgt spid="10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Earthly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2723823"/>
          </a:xfrm>
          <a:prstGeom prst="rect">
            <a:avLst/>
          </a:prstGeom>
          <a:noFill/>
        </p:spPr>
        <p:txBody>
          <a:bodyPr wrap="square" rtlCol="0">
            <a:spAutoFit/>
          </a:bodyPr>
          <a:lstStyle/>
          <a:p>
            <a:r>
              <a:rPr lang="en-US" dirty="0"/>
              <a:t>1) Come from being heard:</a:t>
            </a:r>
            <a:br>
              <a:rPr lang="en-US" dirty="0"/>
            </a:br>
            <a:endParaRPr lang="en-US" dirty="0"/>
          </a:p>
          <a:p>
            <a:pPr>
              <a:lnSpc>
                <a:spcPct val="150000"/>
              </a:lnSpc>
            </a:pPr>
            <a:r>
              <a:rPr lang="en-US" dirty="0"/>
              <a:t>	* Politicians make grand speeches</a:t>
            </a:r>
          </a:p>
          <a:p>
            <a:pPr>
              <a:lnSpc>
                <a:spcPct val="150000"/>
              </a:lnSpc>
            </a:pPr>
            <a:r>
              <a:rPr lang="en-US" dirty="0"/>
              <a:t>	* Companies bombard you with commercials</a:t>
            </a:r>
          </a:p>
          <a:p>
            <a:pPr>
              <a:lnSpc>
                <a:spcPct val="150000"/>
              </a:lnSpc>
            </a:pPr>
            <a:r>
              <a:rPr lang="en-US" dirty="0"/>
              <a:t>	* Herod threatened an entire population</a:t>
            </a:r>
          </a:p>
          <a:p>
            <a:endParaRPr lang="en-US" dirty="0"/>
          </a:p>
          <a:p>
            <a:endParaRPr lang="en-US" dirty="0"/>
          </a:p>
          <a:p>
            <a:endParaRPr lang="en-US" dirty="0"/>
          </a:p>
        </p:txBody>
      </p:sp>
    </p:spTree>
    <p:extLst>
      <p:ext uri="{BB962C8B-B14F-4D97-AF65-F5344CB8AC3E}">
        <p14:creationId xmlns:p14="http://schemas.microsoft.com/office/powerpoint/2010/main" val="3229668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Earthly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2723823"/>
          </a:xfrm>
          <a:prstGeom prst="rect">
            <a:avLst/>
          </a:prstGeom>
          <a:noFill/>
        </p:spPr>
        <p:txBody>
          <a:bodyPr wrap="square" rtlCol="0">
            <a:spAutoFit/>
          </a:bodyPr>
          <a:lstStyle/>
          <a:p>
            <a:r>
              <a:rPr lang="en-US" dirty="0"/>
              <a:t>2) Established by force:</a:t>
            </a:r>
            <a:br>
              <a:rPr lang="en-US" dirty="0"/>
            </a:br>
            <a:endParaRPr lang="en-US" dirty="0"/>
          </a:p>
          <a:p>
            <a:pPr>
              <a:lnSpc>
                <a:spcPct val="150000"/>
              </a:lnSpc>
            </a:pPr>
            <a:r>
              <a:rPr lang="en-US" dirty="0"/>
              <a:t>	* Countries are created through wars</a:t>
            </a:r>
          </a:p>
          <a:p>
            <a:pPr>
              <a:lnSpc>
                <a:spcPct val="150000"/>
              </a:lnSpc>
            </a:pPr>
            <a:r>
              <a:rPr lang="en-US" dirty="0"/>
              <a:t>	* Land is bulldozed for cities and towns</a:t>
            </a:r>
          </a:p>
          <a:p>
            <a:pPr>
              <a:lnSpc>
                <a:spcPct val="150000"/>
              </a:lnSpc>
            </a:pPr>
            <a:r>
              <a:rPr lang="en-US" dirty="0"/>
              <a:t>	* Herod killed thousands</a:t>
            </a:r>
          </a:p>
          <a:p>
            <a:endParaRPr lang="en-US" dirty="0"/>
          </a:p>
          <a:p>
            <a:endParaRPr lang="en-US" dirty="0"/>
          </a:p>
          <a:p>
            <a:endParaRPr lang="en-US" dirty="0"/>
          </a:p>
        </p:txBody>
      </p:sp>
    </p:spTree>
    <p:extLst>
      <p:ext uri="{BB962C8B-B14F-4D97-AF65-F5344CB8AC3E}">
        <p14:creationId xmlns:p14="http://schemas.microsoft.com/office/powerpoint/2010/main" val="1782492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9550"/>
            <a:ext cx="6781800" cy="1052559"/>
          </a:xfrm>
        </p:spPr>
        <p:txBody>
          <a:bodyPr>
            <a:normAutofit/>
          </a:bodyPr>
          <a:lstStyle/>
          <a:p>
            <a:r>
              <a:rPr lang="en-US" sz="3600" dirty="0">
                <a:latin typeface="Arial Black" panose="020B0A04020102020204" pitchFamily="34" charset="0"/>
              </a:rPr>
              <a:t>Earthly kingdoms</a:t>
            </a:r>
            <a:endParaRPr lang="en-US" sz="2800" dirty="0"/>
          </a:p>
        </p:txBody>
      </p:sp>
      <p:sp>
        <p:nvSpPr>
          <p:cNvPr id="3" name="Content Placeholder 2"/>
          <p:cNvSpPr>
            <a:spLocks noGrp="1"/>
          </p:cNvSpPr>
          <p:nvPr>
            <p:ph idx="1"/>
          </p:nvPr>
        </p:nvSpPr>
        <p:spPr>
          <a:xfrm>
            <a:off x="838200" y="1352550"/>
            <a:ext cx="6553200" cy="3486150"/>
          </a:xfrm>
        </p:spPr>
        <p:txBody>
          <a:bodyPr>
            <a:noAutofit/>
          </a:bodyPr>
          <a:lstStyle/>
          <a:p>
            <a:pPr marL="0" indent="0">
              <a:lnSpc>
                <a:spcPct val="150000"/>
              </a:lnSpc>
              <a:buNone/>
            </a:pPr>
            <a:br>
              <a:rPr lang="en-US" sz="1800" dirty="0"/>
            </a:br>
            <a:br>
              <a:rPr lang="en-US" sz="2800" dirty="0"/>
            </a:br>
            <a:endParaRPr lang="en-US" sz="2800" dirty="0"/>
          </a:p>
        </p:txBody>
      </p:sp>
      <p:sp>
        <p:nvSpPr>
          <p:cNvPr id="4" name="Content Placeholder 2"/>
          <p:cNvSpPr txBox="1">
            <a:spLocks/>
          </p:cNvSpPr>
          <p:nvPr/>
        </p:nvSpPr>
        <p:spPr>
          <a:xfrm>
            <a:off x="914400" y="1352550"/>
            <a:ext cx="6553200" cy="3486150"/>
          </a:xfrm>
          <a:prstGeom prst="rect">
            <a:avLst/>
          </a:prstGeom>
        </p:spPr>
        <p:txBody>
          <a:bodyPr vert="horz">
            <a:no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45720" indent="0" algn="ctr">
              <a:buFont typeface="Wingdings 2"/>
              <a:buNone/>
            </a:pPr>
            <a:br>
              <a:rPr lang="en-US" sz="2000" dirty="0"/>
            </a:br>
            <a:endParaRPr lang="en-US" sz="2000" dirty="0"/>
          </a:p>
        </p:txBody>
      </p:sp>
      <p:sp>
        <p:nvSpPr>
          <p:cNvPr id="2" name="TextBox 1"/>
          <p:cNvSpPr txBox="1"/>
          <p:nvPr/>
        </p:nvSpPr>
        <p:spPr>
          <a:xfrm>
            <a:off x="609600" y="1657350"/>
            <a:ext cx="7162800" cy="2723823"/>
          </a:xfrm>
          <a:prstGeom prst="rect">
            <a:avLst/>
          </a:prstGeom>
          <a:noFill/>
        </p:spPr>
        <p:txBody>
          <a:bodyPr wrap="square" rtlCol="0">
            <a:spAutoFit/>
          </a:bodyPr>
          <a:lstStyle/>
          <a:p>
            <a:r>
              <a:rPr lang="en-US" dirty="0"/>
              <a:t>3) Maintained by power:</a:t>
            </a:r>
            <a:br>
              <a:rPr lang="en-US" dirty="0"/>
            </a:br>
            <a:endParaRPr lang="en-US" dirty="0"/>
          </a:p>
          <a:p>
            <a:pPr>
              <a:lnSpc>
                <a:spcPct val="150000"/>
              </a:lnSpc>
            </a:pPr>
            <a:r>
              <a:rPr lang="en-US" dirty="0"/>
              <a:t>	* Countries are maintained through laws and regulations</a:t>
            </a:r>
          </a:p>
          <a:p>
            <a:pPr>
              <a:lnSpc>
                <a:spcPct val="150000"/>
              </a:lnSpc>
            </a:pPr>
            <a:r>
              <a:rPr lang="en-US" dirty="0"/>
              <a:t>	* Companies use money to maintain control</a:t>
            </a:r>
          </a:p>
          <a:p>
            <a:pPr>
              <a:lnSpc>
                <a:spcPct val="150000"/>
              </a:lnSpc>
            </a:pPr>
            <a:r>
              <a:rPr lang="en-US" dirty="0"/>
              <a:t>	* Herod made decrees and made people fear him</a:t>
            </a:r>
          </a:p>
          <a:p>
            <a:endParaRPr lang="en-US" dirty="0"/>
          </a:p>
          <a:p>
            <a:endParaRPr lang="en-US" dirty="0"/>
          </a:p>
          <a:p>
            <a:endParaRPr lang="en-US" dirty="0"/>
          </a:p>
        </p:txBody>
      </p:sp>
    </p:spTree>
    <p:extLst>
      <p:ext uri="{BB962C8B-B14F-4D97-AF65-F5344CB8AC3E}">
        <p14:creationId xmlns:p14="http://schemas.microsoft.com/office/powerpoint/2010/main" val="7719722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5059</TotalTime>
  <Words>677</Words>
  <Application>Microsoft Macintosh PowerPoint</Application>
  <PresentationFormat>On-screen Show (16:9)</PresentationFormat>
  <Paragraphs>81</Paragraphs>
  <Slides>18</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 Black</vt:lpstr>
      <vt:lpstr>Calibri</vt:lpstr>
      <vt:lpstr>Trebuchet MS</vt:lpstr>
      <vt:lpstr>Wingdings</vt:lpstr>
      <vt:lpstr>Wingdings 2</vt:lpstr>
      <vt:lpstr>Opulent</vt:lpstr>
      <vt:lpstr>PowerPoint Presentation</vt:lpstr>
      <vt:lpstr>Review of last week</vt:lpstr>
      <vt:lpstr>scripture</vt:lpstr>
      <vt:lpstr>scripture</vt:lpstr>
      <vt:lpstr>Blessing</vt:lpstr>
      <vt:lpstr>Earthly kingdom</vt:lpstr>
      <vt:lpstr>Earthly kingdoms</vt:lpstr>
      <vt:lpstr>Earthly kingdoms</vt:lpstr>
      <vt:lpstr>Earthly kingdoms</vt:lpstr>
      <vt:lpstr>Earthly kingdom</vt:lpstr>
      <vt:lpstr>Godly kingdoms</vt:lpstr>
      <vt:lpstr>Godly kingdoms</vt:lpstr>
      <vt:lpstr>Godly kingdoms</vt:lpstr>
      <vt:lpstr>Connect with Your Small Group</vt:lpstr>
      <vt:lpstr>PowerPoint Presentation</vt:lpstr>
      <vt:lpstr>Jesus was the ultimate Blessing</vt:lpstr>
      <vt:lpstr>Our Prayer</vt:lpstr>
      <vt:lpstr>Blessing</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Bjertness</dc:creator>
  <cp:lastModifiedBy>Derek &amp; Jennifer Swenson</cp:lastModifiedBy>
  <cp:revision>127</cp:revision>
  <dcterms:created xsi:type="dcterms:W3CDTF">2013-09-24T15:07:06Z</dcterms:created>
  <dcterms:modified xsi:type="dcterms:W3CDTF">2022-01-08T15:34:30Z</dcterms:modified>
</cp:coreProperties>
</file>