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4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62" r:id="rId18"/>
    <p:sldId id="266" r:id="rId19"/>
    <p:sldId id="267" r:id="rId20"/>
    <p:sldId id="268" r:id="rId21"/>
    <p:sldId id="269" r:id="rId22"/>
    <p:sldId id="272" r:id="rId23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13"/>
    <p:restoredTop sz="94694"/>
  </p:normalViewPr>
  <p:slideViewPr>
    <p:cSldViewPr>
      <p:cViewPr varScale="1">
        <p:scale>
          <a:sx n="127" d="100"/>
          <a:sy n="127" d="100"/>
        </p:scale>
        <p:origin x="192" y="7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96BD8-C56F-490D-8093-D251D5CB055A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DC82A-D683-4FB6-878C-06474C64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38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00021-459D-4AC6-85BA-C3A16A4CBB7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8B84F-7EE5-480E-9A00-AB7CA09CE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8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God’s covenant-</a:t>
            </a:r>
            <a:r>
              <a:rPr lang="en-US" baseline="0" dirty="0"/>
              <a:t> “I will be their God, they will be my people!”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6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22858"/>
            <a:ext cx="9067800" cy="5166955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1543050"/>
            <a:ext cx="4801394" cy="2115741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22859"/>
            <a:ext cx="9067799" cy="363474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3233376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3290526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4603785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02870"/>
            <a:ext cx="8869680" cy="493776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1701E09-57D0-4472-BF36-5AC875B208E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4734306"/>
            <a:ext cx="34817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52860FD-6C89-43AC-BE44-F1279847863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16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114300"/>
            <a:ext cx="9067799" cy="484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435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6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831"/>
            <a:ext cx="8610600" cy="4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237747" y="2228850"/>
            <a:ext cx="152400" cy="16573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638800" y="1714500"/>
            <a:ext cx="1371600" cy="342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239000" y="685800"/>
            <a:ext cx="381000" cy="10016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24600" y="685800"/>
            <a:ext cx="9525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354052" y="-57150"/>
            <a:ext cx="1371600" cy="1771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21263368">
            <a:off x="1012161" y="114051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Egypt</a:t>
            </a:r>
          </a:p>
        </p:txBody>
      </p:sp>
    </p:spTree>
    <p:extLst>
      <p:ext uri="{BB962C8B-B14F-4D97-AF65-F5344CB8AC3E}">
        <p14:creationId xmlns:p14="http://schemas.microsoft.com/office/powerpoint/2010/main" val="30894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Promised Land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2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6" y="917423"/>
            <a:ext cx="8343195" cy="422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106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Joshua 3:5-17,4:18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43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03" y="0"/>
            <a:ext cx="6901297" cy="5467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720" y="590550"/>
            <a:ext cx="136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bg1"/>
                </a:solidFill>
              </a:rPr>
              <a:t>ISRAEL TURNS ITS BACK ON GOD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4810" y="962439"/>
            <a:ext cx="14478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bg1"/>
                </a:solidFill>
              </a:rPr>
              <a:t>OPPRESSED BY OTHER NATIONS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2974392"/>
            <a:ext cx="151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chemeClr val="bg1"/>
                </a:solidFill>
              </a:rPr>
              <a:t>HELP!</a:t>
            </a:r>
          </a:p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chemeClr val="bg1"/>
                </a:solidFill>
              </a:rPr>
              <a:t>HELP!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3666541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</a:rPr>
              <a:t>WE’RE SORRY GOD!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4229" y="2320126"/>
            <a:ext cx="143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</a:rPr>
              <a:t>GOD RESCUES THEM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295400" y="2227882"/>
            <a:ext cx="2718179" cy="1200150"/>
          </a:xfrm>
          <a:prstGeom prst="roundRect">
            <a:avLst/>
          </a:prstGeom>
          <a:noFill/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841159">
            <a:off x="3331787" y="2058463"/>
            <a:ext cx="2156744" cy="83099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JUDGES</a:t>
            </a:r>
          </a:p>
        </p:txBody>
      </p:sp>
    </p:spTree>
    <p:extLst>
      <p:ext uri="{BB962C8B-B14F-4D97-AF65-F5344CB8AC3E}">
        <p14:creationId xmlns:p14="http://schemas.microsoft.com/office/powerpoint/2010/main" val="3127637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Kings of God’s People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Saul</a:t>
            </a:r>
          </a:p>
          <a:p>
            <a:r>
              <a:rPr lang="en-US" sz="3600" dirty="0"/>
              <a:t>David</a:t>
            </a:r>
          </a:p>
          <a:p>
            <a:r>
              <a:rPr lang="en-US" sz="3600" dirty="0"/>
              <a:t>Solomon</a:t>
            </a:r>
          </a:p>
          <a:p>
            <a:r>
              <a:rPr lang="en-US" sz="3600" dirty="0"/>
              <a:t>Israel splits into two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0" y="1047750"/>
            <a:ext cx="3709722" cy="390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21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King David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Youngest and smallest of 7 sons</a:t>
            </a:r>
          </a:p>
          <a:p>
            <a:r>
              <a:rPr lang="en-US" sz="3200" dirty="0"/>
              <a:t>Israel’s most important King</a:t>
            </a:r>
          </a:p>
          <a:p>
            <a:r>
              <a:rPr lang="en-US" sz="3200" dirty="0"/>
              <a:t>David was </a:t>
            </a:r>
            <a:r>
              <a:rPr lang="en-US" sz="3200" u="sng" dirty="0">
                <a:solidFill>
                  <a:schemeClr val="tx1">
                    <a:lumMod val="95000"/>
                  </a:schemeClr>
                </a:solidFill>
              </a:rPr>
              <a:t>righteous</a:t>
            </a:r>
            <a:r>
              <a:rPr lang="en-US" sz="3200" dirty="0"/>
              <a:t>- meaning God was always first for him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253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ingdoms" descr="Kingdoms">
            <a:hlinkClick r:id="" action="ppaction://media"/>
            <a:extLst>
              <a:ext uri="{FF2B5EF4-FFF2-40B4-BE49-F238E27FC236}">
                <a16:creationId xmlns:a16="http://schemas.microsoft.com/office/drawing/2014/main" id="{A0E233CC-B873-454B-896B-8A20A3D24C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-458729"/>
            <a:ext cx="8082224" cy="6060958"/>
          </a:xfrm>
        </p:spPr>
      </p:pic>
    </p:spTree>
    <p:extLst>
      <p:ext uri="{BB962C8B-B14F-4D97-AF65-F5344CB8AC3E}">
        <p14:creationId xmlns:p14="http://schemas.microsoft.com/office/powerpoint/2010/main" val="88493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3202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Kings of God’s People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77529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Saul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David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Solomon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Israel splits into two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</a:b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Israel (North) and Judah (South)</a:t>
            </a:r>
          </a:p>
        </p:txBody>
      </p:sp>
    </p:spTree>
    <p:extLst>
      <p:ext uri="{BB962C8B-B14F-4D97-AF65-F5344CB8AC3E}">
        <p14:creationId xmlns:p14="http://schemas.microsoft.com/office/powerpoint/2010/main" val="216051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israel judah spl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19050"/>
            <a:ext cx="1050809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Image result for israel map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Image result for israel map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Image result for israel map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00600" y="3086100"/>
            <a:ext cx="2286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63671" y="269687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JERUSALEM</a:t>
            </a:r>
          </a:p>
        </p:txBody>
      </p:sp>
    </p:spTree>
    <p:extLst>
      <p:ext uri="{BB962C8B-B14F-4D97-AF65-F5344CB8AC3E}">
        <p14:creationId xmlns:p14="http://schemas.microsoft.com/office/powerpoint/2010/main" val="13995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800100"/>
            <a:ext cx="8229600" cy="139422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Let’s Pray</a:t>
            </a:r>
            <a:endParaRPr kumimoji="0" lang="en-US" sz="6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Lucida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3026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3202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Lucida Sans"/>
              </a:rPr>
              <a:t>Fun Facts</a:t>
            </a:r>
            <a:endParaRPr kumimoji="0" lang="en-US" sz="48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Lucida Sans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77529"/>
            <a:ext cx="8229600" cy="353187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3600" dirty="0">
                <a:solidFill>
                  <a:sysClr val="window" lastClr="FFFFFF"/>
                </a:solidFill>
                <a:latin typeface="Book Antiqua"/>
              </a:rPr>
              <a:t>The kingdoms lasted 500 years and ended about 500 years before Jesus.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Israel (North)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falls to Assyria in 703BC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3600" baseline="0" dirty="0">
                <a:solidFill>
                  <a:sysClr val="window" lastClr="FFFFFF"/>
                </a:solidFill>
                <a:latin typeface="Book Antiqua"/>
              </a:rPr>
              <a:t>Judah</a:t>
            </a:r>
            <a:r>
              <a:rPr lang="en-US" sz="3600" dirty="0">
                <a:solidFill>
                  <a:sysClr val="window" lastClr="FFFFFF"/>
                </a:solidFill>
                <a:latin typeface="Book Antiqua"/>
              </a:rPr>
              <a:t> (South)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falls in 586BC to Babylonia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3600" noProof="0" dirty="0">
                <a:solidFill>
                  <a:sysClr val="window" lastClr="FFFFFF"/>
                </a:solidFill>
                <a:latin typeface="Book Antiqua"/>
              </a:rPr>
              <a:t>Israel (North) becomes “Samaria” in Jesus’ time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3202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Lucida Sans"/>
              </a:rPr>
              <a:t>More Fun Facts</a:t>
            </a:r>
            <a:endParaRPr kumimoji="0" lang="en-US" sz="48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Lucida Sans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77529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There were around 40 kings during this time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between the two kingdoms.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3600" dirty="0">
                <a:solidFill>
                  <a:sysClr val="window" lastClr="FFFFFF"/>
                </a:solidFill>
                <a:latin typeface="Book Antiqua"/>
              </a:rPr>
              <a:t>Report Card: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lang="en-US" sz="3600" dirty="0">
                <a:solidFill>
                  <a:sysClr val="window" lastClr="FFFFFF"/>
                </a:solidFill>
                <a:latin typeface="Book Antiqua"/>
              </a:rPr>
              <a:t>                      6 were “good” 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lang="en-US" sz="3600" i="1" dirty="0">
                <a:solidFill>
                  <a:sysClr val="window" lastClr="FFFFFF"/>
                </a:solidFill>
                <a:latin typeface="Book Antiqua"/>
              </a:rPr>
              <a:t>     - turned their heart towards God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3202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Lucida Sans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971550"/>
            <a:ext cx="8686800" cy="3531870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lang="en-US" sz="4800" dirty="0">
                <a:solidFill>
                  <a:sysClr val="window" lastClr="FFFFFF"/>
                </a:solidFill>
                <a:latin typeface="Book Antiqua"/>
              </a:rPr>
              <a:t>God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</a:rPr>
              <a:t>,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</a:rPr>
              <a:t> please help us to turn our hearts toward you every day and show us the best choices to make.</a:t>
            </a:r>
          </a:p>
          <a:p>
            <a:pPr marL="13716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lang="en-US" sz="4800" baseline="0" dirty="0">
                <a:solidFill>
                  <a:sysClr val="window" lastClr="FFFFFF"/>
                </a:solidFill>
                <a:latin typeface="Book Antiqua"/>
              </a:rPr>
              <a:t>Amen.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898601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indent="-342900"/>
            <a:r>
              <a:rPr lang="en-US" dirty="0"/>
              <a:t>Creation</a:t>
            </a:r>
          </a:p>
          <a:p>
            <a:pPr indent="-342900"/>
            <a:r>
              <a:rPr lang="en-US" dirty="0"/>
              <a:t>Garden- Fall &amp; Suffering</a:t>
            </a:r>
          </a:p>
          <a:p>
            <a:pPr indent="-342900"/>
            <a:r>
              <a:rPr lang="en-US" dirty="0"/>
              <a:t>Flood</a:t>
            </a:r>
          </a:p>
          <a:p>
            <a:pPr indent="-342900"/>
            <a:r>
              <a:rPr lang="en-US" dirty="0"/>
              <a:t>Abraham and Sarah– God’s First Covenant</a:t>
            </a:r>
          </a:p>
          <a:p>
            <a:pPr indent="-342900"/>
            <a:r>
              <a:rPr lang="en-US" dirty="0"/>
              <a:t>Jacob and Esau</a:t>
            </a:r>
          </a:p>
          <a:p>
            <a:pPr indent="-342900"/>
            <a:r>
              <a:rPr lang="en-US" dirty="0"/>
              <a:t>Jacob-&gt; Israel</a:t>
            </a:r>
          </a:p>
          <a:p>
            <a:pPr indent="-342900"/>
            <a:r>
              <a:rPr lang="en-US" dirty="0"/>
              <a:t>12 Sons</a:t>
            </a:r>
          </a:p>
          <a:p>
            <a:pPr indent="-342900"/>
            <a:r>
              <a:rPr lang="en-US" dirty="0"/>
              <a:t>Joseph -&gt; to Egypt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indent="-342900"/>
            <a:r>
              <a:rPr lang="en-US" dirty="0"/>
              <a:t>Moses</a:t>
            </a:r>
          </a:p>
          <a:p>
            <a:pPr indent="-342900"/>
            <a:r>
              <a:rPr lang="en-US" dirty="0"/>
              <a:t>Exodus</a:t>
            </a:r>
          </a:p>
          <a:p>
            <a:pPr indent="-342900"/>
            <a:r>
              <a:rPr lang="en-US" dirty="0"/>
              <a:t>10 Commandments</a:t>
            </a:r>
          </a:p>
          <a:p>
            <a:pPr indent="-342900"/>
            <a:r>
              <a:rPr lang="en-US" dirty="0"/>
              <a:t>Promised Land</a:t>
            </a:r>
          </a:p>
          <a:p>
            <a:pPr indent="-342900"/>
            <a:r>
              <a:rPr lang="en-US" dirty="0"/>
              <a:t>Judges</a:t>
            </a:r>
          </a:p>
          <a:p>
            <a:pPr indent="-342900"/>
            <a:r>
              <a:rPr lang="en-US" dirty="0"/>
              <a:t>David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Recap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754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us 3"/>
          <p:cNvSpPr/>
          <p:nvPr/>
        </p:nvSpPr>
        <p:spPr>
          <a:xfrm>
            <a:off x="6553200" y="3896348"/>
            <a:ext cx="1143000" cy="857250"/>
          </a:xfrm>
          <a:prstGeom prst="mathPlu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us 5"/>
          <p:cNvSpPr/>
          <p:nvPr/>
        </p:nvSpPr>
        <p:spPr>
          <a:xfrm>
            <a:off x="6286500" y="1657350"/>
            <a:ext cx="1143000" cy="857250"/>
          </a:xfrm>
          <a:prstGeom prst="mathPlu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3276600" y="1657350"/>
            <a:ext cx="1143000" cy="857250"/>
          </a:xfrm>
          <a:prstGeom prst="mathPlu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7"/>
          <p:cNvSpPr/>
          <p:nvPr/>
        </p:nvSpPr>
        <p:spPr>
          <a:xfrm>
            <a:off x="228600" y="1657350"/>
            <a:ext cx="1143000" cy="857250"/>
          </a:xfrm>
          <a:prstGeom prst="mathPlu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lus 8"/>
          <p:cNvSpPr/>
          <p:nvPr/>
        </p:nvSpPr>
        <p:spPr>
          <a:xfrm>
            <a:off x="3458135" y="3886200"/>
            <a:ext cx="1143000" cy="857250"/>
          </a:xfrm>
          <a:prstGeom prst="mathPlu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us 9"/>
          <p:cNvSpPr/>
          <p:nvPr/>
        </p:nvSpPr>
        <p:spPr>
          <a:xfrm>
            <a:off x="300318" y="3886200"/>
            <a:ext cx="1143000" cy="857250"/>
          </a:xfrm>
          <a:prstGeom prst="mathPlu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28575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Light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285751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Water and Sky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500" y="285751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Land with Plants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2743201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Day and Night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2743201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Fish and Birds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6500" y="2743201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Mankind &amp; Beasts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1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0"/>
            <a:ext cx="8242726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90" y="2971800"/>
            <a:ext cx="7051410" cy="1457661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15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 will cause hostility between you and the woman, between your offspring and her offspring. He will strike your head, you will strike His heel.</a:t>
            </a:r>
          </a:p>
          <a:p>
            <a:endParaRPr lang="en-US" dirty="0"/>
          </a:p>
        </p:txBody>
      </p:sp>
      <p:sp>
        <p:nvSpPr>
          <p:cNvPr id="5" name="AutoShape 4" descr="Image result for chasm between us and g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chasm between us and go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99" y="160337"/>
            <a:ext cx="5206571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3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19" y="1704271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A New Nation!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4351"/>
            <a:ext cx="7150116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125668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Sarah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473438"/>
            <a:ext cx="2056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Abraham</a:t>
            </a:r>
          </a:p>
        </p:txBody>
      </p:sp>
      <p:pic>
        <p:nvPicPr>
          <p:cNvPr id="9" name="Picture 2" descr="Image result for baby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11903"/>
            <a:ext cx="1612232" cy="15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6058" y="3016671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Isaac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3" y="971550"/>
            <a:ext cx="1752598" cy="2514600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2800" dirty="0"/>
              <a:t>The Promise:</a:t>
            </a:r>
          </a:p>
          <a:p>
            <a:r>
              <a:rPr lang="en-US" sz="2800" dirty="0"/>
              <a:t>God</a:t>
            </a:r>
          </a:p>
          <a:p>
            <a:r>
              <a:rPr lang="en-US" sz="2800" dirty="0"/>
              <a:t>Land</a:t>
            </a:r>
          </a:p>
          <a:p>
            <a:r>
              <a:rPr lang="en-US" sz="2800" dirty="0"/>
              <a:t>Kids</a:t>
            </a:r>
          </a:p>
        </p:txBody>
      </p:sp>
    </p:spTree>
    <p:extLst>
      <p:ext uri="{BB962C8B-B14F-4D97-AF65-F5344CB8AC3E}">
        <p14:creationId xmlns:p14="http://schemas.microsoft.com/office/powerpoint/2010/main" val="28323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Users\mdejong\Pictures\Jacob and Esau Bab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68" y="228600"/>
            <a:ext cx="4925556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42" y="901255"/>
            <a:ext cx="6759159" cy="391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562600" y="2570714"/>
            <a:ext cx="1447800" cy="26384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joseph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43063"/>
            <a:ext cx="7208520" cy="337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1" y="228600"/>
            <a:ext cx="6706697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chemeClr val="bg1"/>
                </a:solidFill>
              </a:rPr>
              <a:t>20 </a:t>
            </a:r>
            <a:r>
              <a:rPr lang="en-US" sz="2800" b="1" dirty="0">
                <a:solidFill>
                  <a:schemeClr val="bg1"/>
                </a:solidFill>
              </a:rPr>
              <a:t>You intended to harm me, but God intended it for good to accomplish what is now being done, the saving of many lives. </a:t>
            </a:r>
          </a:p>
        </p:txBody>
      </p:sp>
    </p:spTree>
    <p:extLst>
      <p:ext uri="{BB962C8B-B14F-4D97-AF65-F5344CB8AC3E}">
        <p14:creationId xmlns:p14="http://schemas.microsoft.com/office/powerpoint/2010/main" val="23710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4" y="576591"/>
            <a:ext cx="7394575" cy="415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-107950"/>
            <a:ext cx="7847013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5715000" cy="24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4" y="1504950"/>
            <a:ext cx="9168063" cy="386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7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2719</TotalTime>
  <Words>325</Words>
  <Application>Microsoft Macintosh PowerPoint</Application>
  <PresentationFormat>On-screen Show (16:9)</PresentationFormat>
  <Paragraphs>74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Book Antiqua</vt:lpstr>
      <vt:lpstr>Calibri</vt:lpstr>
      <vt:lpstr>Comic Sans MS</vt:lpstr>
      <vt:lpstr>Lucida Sans</vt:lpstr>
      <vt:lpstr>Tw Cen MT</vt:lpstr>
      <vt:lpstr>Wingdings 2</vt:lpstr>
      <vt:lpstr>Thatch</vt:lpstr>
      <vt:lpstr>   </vt:lpstr>
      <vt:lpstr>PowerPoint Presentation</vt:lpstr>
      <vt:lpstr>PowerPoint Presentation</vt:lpstr>
      <vt:lpstr>PowerPoint Presentation</vt:lpstr>
      <vt:lpstr>PowerPoint Presentation</vt:lpstr>
      <vt:lpstr>A New Nation!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Promised Land</vt:lpstr>
      <vt:lpstr>PowerPoint Presentation</vt:lpstr>
      <vt:lpstr>PowerPoint Presentation</vt:lpstr>
      <vt:lpstr>Kings of God’s People</vt:lpstr>
      <vt:lpstr>King David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meggie dejong</dc:creator>
  <cp:lastModifiedBy>Derek &amp; Jennifer Swenson</cp:lastModifiedBy>
  <cp:revision>14</cp:revision>
  <cp:lastPrinted>2019-04-25T21:49:18Z</cp:lastPrinted>
  <dcterms:created xsi:type="dcterms:W3CDTF">2017-04-24T21:10:57Z</dcterms:created>
  <dcterms:modified xsi:type="dcterms:W3CDTF">2021-09-14T15:49:34Z</dcterms:modified>
</cp:coreProperties>
</file>