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59" r:id="rId3"/>
    <p:sldId id="260" r:id="rId4"/>
    <p:sldId id="261" r:id="rId5"/>
    <p:sldId id="262" r:id="rId6"/>
    <p:sldId id="263" r:id="rId7"/>
    <p:sldId id="269" r:id="rId8"/>
    <p:sldId id="264" r:id="rId9"/>
    <p:sldId id="265" r:id="rId10"/>
    <p:sldId id="266" r:id="rId11"/>
    <p:sldId id="267" r:id="rId12"/>
    <p:sldId id="268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 varScale="1">
        <p:scale>
          <a:sx n="139" d="100"/>
          <a:sy n="139" d="100"/>
        </p:scale>
        <p:origin x="176" y="5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4F5A3-5DF5-4229-87F0-A5AB4E3F1298}" type="datetimeFigureOut">
              <a:rPr lang="en-US" smtClean="0"/>
              <a:t>9/14/21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0181D-94F7-455C-B507-E1EA62874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62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Abraham</a:t>
            </a:r>
            <a:r>
              <a:rPr lang="en-US" baseline="0" dirty="0"/>
              <a:t> and Sarah begin a new nation, but we humans are fickle and even thought God will never turn his back on us, we seem to constantly turn our backs on him.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05BE6-4B1F-4581-AD03-4201683907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85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22858"/>
            <a:ext cx="9067800" cy="5166955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12BA-F7B2-424D-96F0-1FB87132EBB2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CE5D-6AE3-4682-8CB1-FEAF819613E2}" type="slidenum">
              <a:rPr lang="en-US" smtClean="0"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428750"/>
            <a:ext cx="4953000" cy="23431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1543050"/>
            <a:ext cx="4801394" cy="2115741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97819"/>
            <a:ext cx="4419600" cy="1200245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800350"/>
            <a:ext cx="4419600" cy="8001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12BA-F7B2-424D-96F0-1FB87132EBB2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CE5D-6AE3-4682-8CB1-FEAF819613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12BA-F7B2-424D-96F0-1FB87132EBB2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CE5D-6AE3-4682-8CB1-FEAF819613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12BA-F7B2-424D-96F0-1FB87132EBB2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CE5D-6AE3-4682-8CB1-FEAF819613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2" y="-22859"/>
            <a:ext cx="9067799" cy="363474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3233376"/>
            <a:ext cx="9144000" cy="1428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3290526"/>
            <a:ext cx="914400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4603785"/>
            <a:ext cx="914400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216023"/>
            <a:ext cx="8305800" cy="310987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3347676"/>
            <a:ext cx="83058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12BA-F7B2-424D-96F0-1FB87132EBB2}" type="datetimeFigureOut">
              <a:rPr lang="en-US" smtClean="0"/>
              <a:t>9/14/21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CE5D-6AE3-4682-8CB1-FEAF819613E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12BA-F7B2-424D-96F0-1FB87132EBB2}" type="datetimeFigureOut">
              <a:rPr lang="en-US" smtClean="0"/>
              <a:t>9/14/21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CE5D-6AE3-4682-8CB1-FEAF819613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12BA-F7B2-424D-96F0-1FB87132EBB2}" type="datetimeFigureOut">
              <a:rPr lang="en-US" smtClean="0"/>
              <a:t>9/14/21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CE5D-6AE3-4682-8CB1-FEAF819613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12BA-F7B2-424D-96F0-1FB87132EBB2}" type="datetimeFigureOut">
              <a:rPr lang="en-US" smtClean="0"/>
              <a:t>9/14/21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CE5D-6AE3-4682-8CB1-FEAF819613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12BA-F7B2-424D-96F0-1FB87132EBB2}" type="datetimeFigureOut">
              <a:rPr lang="en-US" smtClean="0"/>
              <a:t>9/14/21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CE5D-6AE3-4682-8CB1-FEAF819613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04788"/>
            <a:ext cx="548640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12BA-F7B2-424D-96F0-1FB87132EBB2}" type="datetimeFigureOut">
              <a:rPr lang="en-US" smtClean="0"/>
              <a:t>9/14/21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CE5D-6AE3-4682-8CB1-FEAF819613E2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172718"/>
            <a:ext cx="2761488" cy="248488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505347" y="2415905"/>
            <a:ext cx="226314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284732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3550158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6464"/>
            <a:ext cx="2377440" cy="10287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455164"/>
            <a:ext cx="2377440" cy="10287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285750"/>
            <a:ext cx="5562600" cy="42291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12BA-F7B2-424D-96F0-1FB87132EBB2}" type="datetimeFigureOut">
              <a:rPr lang="en-US" smtClean="0"/>
              <a:t>9/14/21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ACE5D-6AE3-4682-8CB1-FEAF819613E2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172718"/>
            <a:ext cx="2761488" cy="248488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505347" y="2415905"/>
            <a:ext cx="226314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284732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3550158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428750"/>
            <a:ext cx="2377440" cy="10287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457450"/>
            <a:ext cx="2377440" cy="10287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02870"/>
            <a:ext cx="8869680" cy="493776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343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EDB12BA-F7B2-424D-96F0-1FB87132EBB2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4734306"/>
            <a:ext cx="34817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343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5CACE5D-6AE3-4682-8CB1-FEAF819613E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r="12494"/>
          <a:stretch/>
        </p:blipFill>
        <p:spPr bwMode="auto">
          <a:xfrm>
            <a:off x="0" y="-57150"/>
            <a:ext cx="9144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643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Other Important Judges: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Ehud</a:t>
            </a:r>
            <a:r>
              <a:rPr lang="en-US" dirty="0"/>
              <a:t>: the left handed</a:t>
            </a:r>
          </a:p>
          <a:p>
            <a:r>
              <a:rPr lang="en-US" dirty="0">
                <a:solidFill>
                  <a:srgbClr val="FFC000"/>
                </a:solidFill>
              </a:rPr>
              <a:t>Deborah</a:t>
            </a:r>
            <a:r>
              <a:rPr lang="en-US" dirty="0"/>
              <a:t>: a woman</a:t>
            </a:r>
          </a:p>
          <a:p>
            <a:r>
              <a:rPr lang="en-US" dirty="0">
                <a:solidFill>
                  <a:srgbClr val="FFC000"/>
                </a:solidFill>
              </a:rPr>
              <a:t>Jephthah</a:t>
            </a:r>
            <a:r>
              <a:rPr lang="en-US" dirty="0"/>
              <a:t>: Son of a prostitute, chased off the land and out of his family.</a:t>
            </a:r>
          </a:p>
          <a:p>
            <a:r>
              <a:rPr lang="en-US" dirty="0">
                <a:solidFill>
                  <a:srgbClr val="FFC000"/>
                </a:solidFill>
              </a:rPr>
              <a:t>Abdon</a:t>
            </a:r>
            <a:r>
              <a:rPr lang="en-US" dirty="0"/>
              <a:t>: had 40 sons and 30 grandsons who rode 70 donkeys</a:t>
            </a:r>
          </a:p>
          <a:p>
            <a:r>
              <a:rPr lang="en-US" dirty="0">
                <a:solidFill>
                  <a:srgbClr val="FFC000"/>
                </a:solidFill>
              </a:rPr>
              <a:t>Samson</a:t>
            </a:r>
            <a:r>
              <a:rPr lang="en-US" dirty="0"/>
              <a:t>: not a good guy to be around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490" y="1943102"/>
            <a:ext cx="2036836" cy="185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10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What do we learn from Judges?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Despite the unfaithfulness of God’s people, God remains faithful.</a:t>
            </a:r>
          </a:p>
          <a:p>
            <a:r>
              <a:rPr lang="en-US" sz="2800" dirty="0"/>
              <a:t>God uses absurd strategies to make it clear that He is at work.</a:t>
            </a:r>
          </a:p>
          <a:p>
            <a:r>
              <a:rPr lang="en-US" sz="2800" dirty="0"/>
              <a:t>God uses even the most unlikely candidate to do His work.</a:t>
            </a:r>
          </a:p>
        </p:txBody>
      </p:sp>
    </p:spTree>
    <p:extLst>
      <p:ext uri="{BB962C8B-B14F-4D97-AF65-F5344CB8AC3E}">
        <p14:creationId xmlns:p14="http://schemas.microsoft.com/office/powerpoint/2010/main" val="231604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90550"/>
            <a:ext cx="8229600" cy="857250"/>
          </a:xfrm>
        </p:spPr>
        <p:txBody>
          <a:bodyPr>
            <a:noAutofit/>
          </a:bodyPr>
          <a:lstStyle/>
          <a:p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Our Prayer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4950"/>
            <a:ext cx="8229600" cy="32801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God- Thank you for always being faithful. And thank you for choosing us to do your work.</a:t>
            </a:r>
          </a:p>
          <a:p>
            <a:pPr marL="0" indent="0" algn="ctr">
              <a:buNone/>
            </a:pPr>
            <a:r>
              <a:rPr lang="en-US" sz="4000" dirty="0"/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1727751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The book of 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Joshua</a:t>
            </a:r>
            <a:endParaRPr lang="en-US" sz="48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394472"/>
          </a:xfrm>
        </p:spPr>
        <p:txBody>
          <a:bodyPr>
            <a:noAutofit/>
          </a:bodyPr>
          <a:lstStyle/>
          <a:p>
            <a:r>
              <a:rPr lang="en-US" sz="2800" dirty="0"/>
              <a:t>Under direction of Joshua, the Israelites conquer the land by force</a:t>
            </a:r>
          </a:p>
          <a:p>
            <a:r>
              <a:rPr lang="en-US" sz="2800" dirty="0"/>
              <a:t>Important themes: God provides, God gives identity, God warns of other religions</a:t>
            </a:r>
          </a:p>
        </p:txBody>
      </p:sp>
    </p:spTree>
    <p:extLst>
      <p:ext uri="{BB962C8B-B14F-4D97-AF65-F5344CB8AC3E}">
        <p14:creationId xmlns:p14="http://schemas.microsoft.com/office/powerpoint/2010/main" val="4959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14350"/>
            <a:ext cx="8229600" cy="2209800"/>
          </a:xfrm>
        </p:spPr>
        <p:txBody>
          <a:bodyPr>
            <a:noAutofit/>
          </a:bodyPr>
          <a:lstStyle/>
          <a:p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We’re in the promised land… 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NOW WHAT?</a:t>
            </a:r>
            <a:endParaRPr lang="en-US" sz="5200" i="1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819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The book of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Judges</a:t>
            </a:r>
            <a:endParaRPr lang="en-US" sz="40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 Kings</a:t>
            </a:r>
          </a:p>
          <a:p>
            <a:r>
              <a:rPr lang="en-US" dirty="0">
                <a:solidFill>
                  <a:schemeClr val="bg1"/>
                </a:solidFill>
              </a:rPr>
              <a:t>No Presidents</a:t>
            </a:r>
          </a:p>
          <a:p>
            <a:r>
              <a:rPr lang="en-US" dirty="0">
                <a:solidFill>
                  <a:schemeClr val="bg1"/>
                </a:solidFill>
              </a:rPr>
              <a:t>No Tyrants</a:t>
            </a:r>
          </a:p>
          <a:p>
            <a:r>
              <a:rPr lang="en-US" dirty="0">
                <a:solidFill>
                  <a:schemeClr val="bg1"/>
                </a:solidFill>
              </a:rPr>
              <a:t>No Leadership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JUDGES: warriors and military leaders, chieftains appointed for a specific purpose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1" t="1395" r="29920" b="2418"/>
          <a:stretch/>
        </p:blipFill>
        <p:spPr bwMode="auto">
          <a:xfrm>
            <a:off x="6324600" y="438150"/>
            <a:ext cx="1888435" cy="258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&quot;No&quot; Symbol 3"/>
          <p:cNvSpPr/>
          <p:nvPr/>
        </p:nvSpPr>
        <p:spPr>
          <a:xfrm>
            <a:off x="6125817" y="514350"/>
            <a:ext cx="2286000" cy="2048444"/>
          </a:xfrm>
          <a:prstGeom prst="noSmoking">
            <a:avLst>
              <a:gd name="adj" fmla="val 11957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9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"/>
                            </p:stCondLst>
                            <p:childTnLst>
                              <p:par>
                                <p:cTn id="2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-323850"/>
            <a:ext cx="7134088" cy="57912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71800" y="285750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>
                <a:solidFill>
                  <a:schemeClr val="bg1"/>
                </a:solidFill>
              </a:rPr>
              <a:t>ISRAEL TURNS ITS BACK ON GOD</a:t>
            </a:r>
          </a:p>
        </p:txBody>
      </p:sp>
    </p:spTree>
    <p:extLst>
      <p:ext uri="{BB962C8B-B14F-4D97-AF65-F5344CB8AC3E}">
        <p14:creationId xmlns:p14="http://schemas.microsoft.com/office/powerpoint/2010/main" val="2618836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03" y="0"/>
            <a:ext cx="6901297" cy="5467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6720" y="590550"/>
            <a:ext cx="1368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>
                <a:solidFill>
                  <a:schemeClr val="bg1"/>
                </a:solidFill>
              </a:rPr>
              <a:t>ISRAEL TURNS ITS BACK ON GOD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04810" y="962439"/>
            <a:ext cx="144780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sz="1600" b="1" dirty="0">
                <a:solidFill>
                  <a:schemeClr val="bg1"/>
                </a:solidFill>
              </a:rPr>
              <a:t>OPPRESSED BY OTHER NATIONS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5000" y="2974392"/>
            <a:ext cx="1519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>
                <a:solidFill>
                  <a:schemeClr val="bg1"/>
                </a:solidFill>
              </a:rPr>
              <a:t>HELP!</a:t>
            </a:r>
          </a:p>
          <a:p>
            <a:pPr algn="ctr">
              <a:lnSpc>
                <a:spcPts val="2400"/>
              </a:lnSpc>
            </a:pPr>
            <a:r>
              <a:rPr lang="en-US" sz="2400" b="1" dirty="0">
                <a:solidFill>
                  <a:schemeClr val="bg1"/>
                </a:solidFill>
              </a:rPr>
              <a:t>HELP!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0" y="3666541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 dirty="0">
                <a:solidFill>
                  <a:schemeClr val="bg1"/>
                </a:solidFill>
              </a:rPr>
              <a:t>WE’RE SORRY GOD!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4229" y="2320126"/>
            <a:ext cx="1435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000" b="1" dirty="0">
                <a:solidFill>
                  <a:schemeClr val="bg1"/>
                </a:solidFill>
              </a:rPr>
              <a:t>GOD RESCUES THEM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295400" y="2227882"/>
            <a:ext cx="2718179" cy="1200150"/>
          </a:xfrm>
          <a:prstGeom prst="roundRect">
            <a:avLst/>
          </a:prstGeom>
          <a:noFill/>
          <a:ln w="6350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0841159">
            <a:off x="3331787" y="2058463"/>
            <a:ext cx="2156744" cy="830997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JUDGES</a:t>
            </a:r>
          </a:p>
        </p:txBody>
      </p:sp>
    </p:spTree>
    <p:extLst>
      <p:ext uri="{BB962C8B-B14F-4D97-AF65-F5344CB8AC3E}">
        <p14:creationId xmlns:p14="http://schemas.microsoft.com/office/powerpoint/2010/main" val="103003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Judges" descr="Judges">
            <a:hlinkClick r:id="" action="ppaction://media"/>
            <a:extLst>
              <a:ext uri="{FF2B5EF4-FFF2-40B4-BE49-F238E27FC236}">
                <a16:creationId xmlns:a16="http://schemas.microsoft.com/office/drawing/2014/main" id="{8B4EE639-B624-4A4C-8868-107E4F0976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33350"/>
            <a:ext cx="8763000" cy="4857182"/>
          </a:xfrm>
        </p:spPr>
      </p:pic>
    </p:spTree>
    <p:extLst>
      <p:ext uri="{BB962C8B-B14F-4D97-AF65-F5344CB8AC3E}">
        <p14:creationId xmlns:p14="http://schemas.microsoft.com/office/powerpoint/2010/main" val="64906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5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81600" y="800100"/>
            <a:ext cx="368935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Gideon: Judges 6-8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4" y="2061604"/>
            <a:ext cx="6010835" cy="281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55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5626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124200" y="1485901"/>
            <a:ext cx="3886200" cy="1285875"/>
          </a:xfrm>
          <a:prstGeom prst="roundRect">
            <a:avLst/>
          </a:pr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ultiply 5"/>
          <p:cNvSpPr/>
          <p:nvPr/>
        </p:nvSpPr>
        <p:spPr>
          <a:xfrm>
            <a:off x="2209800" y="1828800"/>
            <a:ext cx="914400" cy="8001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990600" y="3086100"/>
            <a:ext cx="7010400" cy="10287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77000" y="1551454"/>
            <a:ext cx="304800" cy="277346"/>
          </a:xfrm>
          <a:prstGeom prst="ellipse">
            <a:avLst/>
          </a:prstGeom>
          <a:solidFill>
            <a:srgbClr val="7030A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409765" y="1828801"/>
            <a:ext cx="457200" cy="300038"/>
          </a:xfrm>
          <a:prstGeom prst="roundRect">
            <a:avLst/>
          </a:prstGeom>
          <a:solidFill>
            <a:srgbClr val="7030A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Comic Sans MS" panose="030F0702030302020204" pitchFamily="66" charset="0"/>
              </a:rPr>
              <a:t>Gideon: Judges 6-8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7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64</TotalTime>
  <Words>255</Words>
  <Application>Microsoft Macintosh PowerPoint</Application>
  <PresentationFormat>On-screen Show (16:9)</PresentationFormat>
  <Paragraphs>36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Comic Sans MS</vt:lpstr>
      <vt:lpstr>Tw Cen MT</vt:lpstr>
      <vt:lpstr>Thatch</vt:lpstr>
      <vt:lpstr>PowerPoint Presentation</vt:lpstr>
      <vt:lpstr>The book of Joshua</vt:lpstr>
      <vt:lpstr>We’re in the promised land… NOW WHAT?</vt:lpstr>
      <vt:lpstr>The book of Judges</vt:lpstr>
      <vt:lpstr>PowerPoint Presentation</vt:lpstr>
      <vt:lpstr>PowerPoint Presentation</vt:lpstr>
      <vt:lpstr>PowerPoint Presentation</vt:lpstr>
      <vt:lpstr>Gideon: Judges 6-8</vt:lpstr>
      <vt:lpstr>Gideon: Judges 6-8</vt:lpstr>
      <vt:lpstr>Other Important Judges:</vt:lpstr>
      <vt:lpstr>What do we learn from Judges?</vt:lpstr>
      <vt:lpstr>Our Prayer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meggie dejong</dc:creator>
  <cp:lastModifiedBy>Derek &amp; Jennifer Swenson</cp:lastModifiedBy>
  <cp:revision>6</cp:revision>
  <dcterms:created xsi:type="dcterms:W3CDTF">2019-02-14T17:21:49Z</dcterms:created>
  <dcterms:modified xsi:type="dcterms:W3CDTF">2021-09-14T15:58:37Z</dcterms:modified>
</cp:coreProperties>
</file>