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8" r:id="rId3"/>
    <p:sldId id="261" r:id="rId4"/>
    <p:sldId id="257" r:id="rId5"/>
    <p:sldId id="262" r:id="rId6"/>
    <p:sldId id="263" r:id="rId7"/>
    <p:sldId id="276" r:id="rId8"/>
    <p:sldId id="271" r:id="rId9"/>
    <p:sldId id="268" r:id="rId10"/>
    <p:sldId id="264" r:id="rId11"/>
    <p:sldId id="265" r:id="rId12"/>
    <p:sldId id="266" r:id="rId13"/>
    <p:sldId id="267" r:id="rId14"/>
    <p:sldId id="269" r:id="rId15"/>
    <p:sldId id="270" r:id="rId16"/>
    <p:sldId id="272" r:id="rId17"/>
    <p:sldId id="273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7CBE145D-D82D-4E5C-9CED-CE71233B8221}" type="datetimeFigureOut">
              <a:rPr lang="en-US" smtClean="0"/>
              <a:t>9/18/22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0C125F4A-29AF-4552-8406-8B66628240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E145D-D82D-4E5C-9CED-CE71233B8221}" type="datetimeFigureOut">
              <a:rPr lang="en-US" smtClean="0"/>
              <a:t>9/18/22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25F4A-29AF-4552-8406-8B66628240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E145D-D82D-4E5C-9CED-CE71233B8221}" type="datetimeFigureOut">
              <a:rPr lang="en-US" smtClean="0"/>
              <a:t>9/18/22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25F4A-29AF-4552-8406-8B66628240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E145D-D82D-4E5C-9CED-CE71233B8221}" type="datetimeFigureOut">
              <a:rPr lang="en-US" smtClean="0"/>
              <a:t>9/18/22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25F4A-29AF-4552-8406-8B66628240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E145D-D82D-4E5C-9CED-CE71233B8221}" type="datetimeFigureOut">
              <a:rPr lang="en-US" smtClean="0"/>
              <a:t>9/18/22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25F4A-29AF-4552-8406-8B66628240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E145D-D82D-4E5C-9CED-CE71233B8221}" type="datetimeFigureOut">
              <a:rPr lang="en-US" smtClean="0"/>
              <a:t>9/18/22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25F4A-29AF-4552-8406-8B666282400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E145D-D82D-4E5C-9CED-CE71233B8221}" type="datetimeFigureOut">
              <a:rPr lang="en-US" smtClean="0"/>
              <a:t>9/18/22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25F4A-29AF-4552-8406-8B666282400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E145D-D82D-4E5C-9CED-CE71233B8221}" type="datetimeFigureOut">
              <a:rPr lang="en-US" smtClean="0"/>
              <a:t>9/18/22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25F4A-29AF-4552-8406-8B66628240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E145D-D82D-4E5C-9CED-CE71233B8221}" type="datetimeFigureOut">
              <a:rPr lang="en-US" smtClean="0"/>
              <a:t>9/18/22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25F4A-29AF-4552-8406-8B66628240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7CBE145D-D82D-4E5C-9CED-CE71233B8221}" type="datetimeFigureOut">
              <a:rPr lang="en-US" smtClean="0"/>
              <a:t>9/18/22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0C125F4A-29AF-4552-8406-8B66628240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7CBE145D-D82D-4E5C-9CED-CE71233B8221}" type="datetimeFigureOut">
              <a:rPr lang="en-US" smtClean="0"/>
              <a:t>9/18/22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0C125F4A-29AF-4552-8406-8B66628240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CBE145D-D82D-4E5C-9CED-CE71233B8221}" type="datetimeFigureOut">
              <a:rPr lang="en-US" smtClean="0"/>
              <a:t>9/18/22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C125F4A-29AF-4552-8406-8B666282400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5" r="12494"/>
          <a:stretch/>
        </p:blipFill>
        <p:spPr bwMode="auto">
          <a:xfrm>
            <a:off x="0" y="-76200"/>
            <a:ext cx="9144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7359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476" y="1"/>
            <a:ext cx="620892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212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5752" y="1219198"/>
            <a:ext cx="9072494" cy="441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1237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8122"/>
            <a:ext cx="9375515" cy="475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6672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27051"/>
            <a:ext cx="9296400" cy="5745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8760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76200" y="533398"/>
            <a:ext cx="9282655" cy="4840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89228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6382" y="-18517"/>
            <a:ext cx="9160382" cy="591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6382" y="4953000"/>
            <a:ext cx="9128434" cy="2147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62357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happens to bad people after life?</a:t>
            </a:r>
          </a:p>
          <a:p>
            <a:r>
              <a:rPr lang="en-US" dirty="0"/>
              <a:t>There are “good people” who don’t believe in God? What will happen to them?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0392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7"/>
            <a:ext cx="6309360" cy="3603812"/>
          </a:xfrm>
        </p:spPr>
        <p:txBody>
          <a:bodyPr/>
          <a:lstStyle/>
          <a:p>
            <a:r>
              <a:rPr lang="en-US" dirty="0"/>
              <a:t>It’s not about Good and Bad.</a:t>
            </a:r>
          </a:p>
          <a:p>
            <a:r>
              <a:rPr lang="en-US" dirty="0"/>
              <a:t>It’s about perfect.</a:t>
            </a:r>
          </a:p>
          <a:p>
            <a:r>
              <a:rPr lang="en-US" dirty="0"/>
              <a:t>The only one who is perfect is Jesus, so Jesus gets to choose what happens after death.</a:t>
            </a:r>
          </a:p>
          <a:p>
            <a:r>
              <a:rPr lang="en-US" dirty="0"/>
              <a:t>The question isn’t: “were you good or were you bad?” The question is: “are you God’s?”</a:t>
            </a:r>
          </a:p>
        </p:txBody>
      </p:sp>
    </p:spTree>
    <p:extLst>
      <p:ext uri="{BB962C8B-B14F-4D97-AF65-F5344CB8AC3E}">
        <p14:creationId xmlns:p14="http://schemas.microsoft.com/office/powerpoint/2010/main" val="31161062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Chalk Challenge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Get in groups of 2-3. </a:t>
            </a:r>
          </a:p>
          <a:p>
            <a:r>
              <a:rPr lang="en-US" dirty="0"/>
              <a:t>Each group will have one image to create.</a:t>
            </a:r>
          </a:p>
          <a:p>
            <a:r>
              <a:rPr lang="en-US" dirty="0"/>
              <a:t>You will have 10 minutes to complete your drawing with as many details as possible.</a:t>
            </a:r>
          </a:p>
          <a:p>
            <a:r>
              <a:rPr lang="en-US" dirty="0"/>
              <a:t>At the end of 10 minutes, each group will present their drawing to the class.</a:t>
            </a:r>
          </a:p>
          <a:p>
            <a:r>
              <a:rPr lang="en-US" dirty="0"/>
              <a:t>Please share chalk!</a:t>
            </a:r>
          </a:p>
        </p:txBody>
      </p:sp>
    </p:spTree>
    <p:extLst>
      <p:ext uri="{BB962C8B-B14F-4D97-AF65-F5344CB8AC3E}">
        <p14:creationId xmlns:p14="http://schemas.microsoft.com/office/powerpoint/2010/main" val="2962282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128" y="152400"/>
            <a:ext cx="9413527" cy="6577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7576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001000" cy="720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-Shape 3"/>
          <p:cNvSpPr/>
          <p:nvPr/>
        </p:nvSpPr>
        <p:spPr>
          <a:xfrm rot="5400000">
            <a:off x="2118360" y="2362200"/>
            <a:ext cx="5669280" cy="3048000"/>
          </a:xfrm>
          <a:prstGeom prst="corner">
            <a:avLst>
              <a:gd name="adj1" fmla="val 57734"/>
              <a:gd name="adj2" fmla="val 39453"/>
            </a:avLst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21519" y="1025842"/>
            <a:ext cx="1219200" cy="2194560"/>
          </a:xfrm>
          <a:prstGeom prst="rect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50131" y="3574732"/>
            <a:ext cx="13716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Describe Jesus’ Life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0131" y="4935189"/>
            <a:ext cx="13716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Paul Wrote</a:t>
            </a:r>
          </a:p>
        </p:txBody>
      </p:sp>
      <p:cxnSp>
        <p:nvCxnSpPr>
          <p:cNvPr id="9" name="Straight Connector 8"/>
          <p:cNvCxnSpPr>
            <a:stCxn id="5" idx="2"/>
          </p:cNvCxnSpPr>
          <p:nvPr/>
        </p:nvCxnSpPr>
        <p:spPr>
          <a:xfrm>
            <a:off x="1331120" y="3220402"/>
            <a:ext cx="116681" cy="35433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421732" y="4350329"/>
            <a:ext cx="1007269" cy="63315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6600202" y="395233"/>
            <a:ext cx="1752600" cy="1261217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257800" y="4114800"/>
            <a:ext cx="1143000" cy="1676400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66806" y="2454228"/>
            <a:ext cx="966650" cy="766174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493379" y="2825110"/>
            <a:ext cx="13716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Disciple John wrote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6158379" y="3558541"/>
            <a:ext cx="1007269" cy="63315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735931" y="2879521"/>
            <a:ext cx="4664869" cy="26875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7179179" y="1806547"/>
            <a:ext cx="428292" cy="936653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790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200"/>
            <a:ext cx="6965245" cy="1202485"/>
          </a:xfrm>
        </p:spPr>
        <p:txBody>
          <a:bodyPr/>
          <a:lstStyle/>
          <a:p>
            <a:r>
              <a:rPr lang="en-US" dirty="0"/>
              <a:t>Will the world end?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Image result for the end of the worl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16700"/>
            <a:ext cx="7086600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4484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dirty="0"/>
              <a:t>According to Revelation: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Yes. And it describes how. </a:t>
            </a:r>
            <a:br>
              <a:rPr lang="en-US" sz="3200" dirty="0"/>
            </a:br>
            <a:r>
              <a:rPr lang="en-US" sz="3200" dirty="0"/>
              <a:t>Kind of.</a:t>
            </a:r>
          </a:p>
        </p:txBody>
      </p:sp>
    </p:spTree>
    <p:extLst>
      <p:ext uri="{BB962C8B-B14F-4D97-AF65-F5344CB8AC3E}">
        <p14:creationId xmlns:p14="http://schemas.microsoft.com/office/powerpoint/2010/main" val="1019998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Here’s what you should know: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book is not straightforward.</a:t>
            </a:r>
          </a:p>
          <a:p>
            <a:r>
              <a:rPr lang="en-US" i="1" dirty="0"/>
              <a:t>There are no times or dates mentioned.</a:t>
            </a:r>
          </a:p>
          <a:p>
            <a:r>
              <a:rPr lang="en-US" dirty="0"/>
              <a:t>There are LOTS of images</a:t>
            </a:r>
          </a:p>
          <a:p>
            <a:pPr lvl="1"/>
            <a:r>
              <a:rPr lang="en-US" dirty="0"/>
              <a:t>Some are good, some are scary, many seem impossible</a:t>
            </a:r>
          </a:p>
          <a:p>
            <a:r>
              <a:rPr lang="en-US" i="1" dirty="0"/>
              <a:t>Just like with the story of creation, we don’t know if it is exactly as described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686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know for 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119257"/>
            <a:ext cx="6629400" cy="3603812"/>
          </a:xfrm>
        </p:spPr>
        <p:txBody>
          <a:bodyPr/>
          <a:lstStyle/>
          <a:p>
            <a:r>
              <a:rPr lang="en-US" dirty="0"/>
              <a:t>Jesus will come back</a:t>
            </a:r>
          </a:p>
          <a:p>
            <a:r>
              <a:rPr lang="en-US" dirty="0"/>
              <a:t>The world will end</a:t>
            </a:r>
          </a:p>
          <a:p>
            <a:r>
              <a:rPr lang="en-US" dirty="0"/>
              <a:t>Sin- pain, tears, death, the devil, brokenness- will all go away</a:t>
            </a:r>
          </a:p>
          <a:p>
            <a:r>
              <a:rPr lang="en-US" dirty="0"/>
              <a:t>We’ll have a new earth and live forever with God </a:t>
            </a:r>
          </a:p>
          <a:p>
            <a:r>
              <a:rPr lang="en-US" dirty="0"/>
              <a:t>God is pictured as AWESOME!</a:t>
            </a:r>
          </a:p>
        </p:txBody>
      </p:sp>
    </p:spTree>
    <p:extLst>
      <p:ext uri="{BB962C8B-B14F-4D97-AF65-F5344CB8AC3E}">
        <p14:creationId xmlns:p14="http://schemas.microsoft.com/office/powerpoint/2010/main" val="306178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82" y="-18516"/>
            <a:ext cx="9128434" cy="5894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6382" y="4953000"/>
            <a:ext cx="9128434" cy="2147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197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1223"/>
            <a:ext cx="7359705" cy="6816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15276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168</TotalTime>
  <Words>260</Words>
  <Application>Microsoft Macintosh PowerPoint</Application>
  <PresentationFormat>On-screen Show (4:3)</PresentationFormat>
  <Paragraphs>31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Brush Script MT</vt:lpstr>
      <vt:lpstr>Constantia</vt:lpstr>
      <vt:lpstr>Franklin Gothic Book</vt:lpstr>
      <vt:lpstr>Rage Italic</vt:lpstr>
      <vt:lpstr>Pushpin</vt:lpstr>
      <vt:lpstr> </vt:lpstr>
      <vt:lpstr>PowerPoint Presentation</vt:lpstr>
      <vt:lpstr>PowerPoint Presentation</vt:lpstr>
      <vt:lpstr>Will the world end?</vt:lpstr>
      <vt:lpstr>According to Revelation:</vt:lpstr>
      <vt:lpstr>Here’s what you should know:</vt:lpstr>
      <vt:lpstr>What we know for sure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Chalk Challenge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meggie dejong</dc:creator>
  <cp:lastModifiedBy>Derek &amp; Jennifer Swenson</cp:lastModifiedBy>
  <cp:revision>10</cp:revision>
  <dcterms:created xsi:type="dcterms:W3CDTF">2018-05-07T18:36:22Z</dcterms:created>
  <dcterms:modified xsi:type="dcterms:W3CDTF">2022-09-18T13:32:54Z</dcterms:modified>
</cp:coreProperties>
</file>