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6"/>
  </p:notesMasterIdLst>
  <p:sldIdLst>
    <p:sldId id="256" r:id="rId2"/>
    <p:sldId id="382" r:id="rId3"/>
    <p:sldId id="383" r:id="rId4"/>
    <p:sldId id="384" r:id="rId5"/>
    <p:sldId id="385" r:id="rId6"/>
    <p:sldId id="386" r:id="rId7"/>
    <p:sldId id="352" r:id="rId8"/>
    <p:sldId id="387" r:id="rId9"/>
    <p:sldId id="388" r:id="rId10"/>
    <p:sldId id="378" r:id="rId11"/>
    <p:sldId id="389" r:id="rId12"/>
    <p:sldId id="390" r:id="rId13"/>
    <p:sldId id="391" r:id="rId14"/>
    <p:sldId id="392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B0E2853-549B-451E-92FC-87A0818AC63F}">
          <p14:sldIdLst>
            <p14:sldId id="256"/>
            <p14:sldId id="382"/>
            <p14:sldId id="383"/>
            <p14:sldId id="384"/>
            <p14:sldId id="385"/>
            <p14:sldId id="386"/>
          </p14:sldIdLst>
        </p14:section>
        <p14:section name="Untitled Section" id="{3050A4C9-FDF9-4C07-AB7A-9354848E1D3C}">
          <p14:sldIdLst>
            <p14:sldId id="352"/>
            <p14:sldId id="387"/>
            <p14:sldId id="388"/>
            <p14:sldId id="378"/>
            <p14:sldId id="389"/>
            <p14:sldId id="390"/>
            <p14:sldId id="391"/>
            <p14:sldId id="3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2" autoAdjust="0"/>
    <p:restoredTop sz="78027" autoAdjust="0"/>
  </p:normalViewPr>
  <p:slideViewPr>
    <p:cSldViewPr>
      <p:cViewPr varScale="1">
        <p:scale>
          <a:sx n="131" d="100"/>
          <a:sy n="131" d="100"/>
        </p:scale>
        <p:origin x="416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9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5118E-C417-4ADF-8E5F-0D075D686F24}" type="datetimeFigureOut">
              <a:rPr lang="en-US" smtClean="0"/>
              <a:t>1/8/22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05BE6-4B1F-4581-AD03-420168390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73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05BE6-4B1F-4581-AD03-4201683907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29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2" y="4213330"/>
            <a:ext cx="7382935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762743"/>
            <a:ext cx="7179733" cy="36237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1" y="757238"/>
            <a:ext cx="7179733" cy="362373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2" y="526552"/>
            <a:ext cx="567831" cy="425873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926299" y="491424"/>
            <a:ext cx="425196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346201"/>
            <a:ext cx="5723468" cy="1371068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1" y="2802467"/>
            <a:ext cx="5712179" cy="11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4018194"/>
            <a:ext cx="1213821" cy="273844"/>
          </a:xfrm>
        </p:spPr>
        <p:txBody>
          <a:bodyPr/>
          <a:lstStyle/>
          <a:p>
            <a:fld id="{0DC6A311-5C10-453E-B3E2-357D0A93A027}" type="datetimeFigureOut">
              <a:rPr lang="en-US" smtClean="0"/>
              <a:pPr/>
              <a:t>1/8/22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5" y="4018194"/>
            <a:ext cx="5034845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1" y="4018194"/>
            <a:ext cx="554023" cy="273844"/>
          </a:xfrm>
        </p:spPr>
        <p:txBody>
          <a:bodyPr/>
          <a:lstStyle>
            <a:lvl1pPr algn="ctr">
              <a:defRPr/>
            </a:lvl1pPr>
          </a:lstStyle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694268"/>
            <a:ext cx="1430867" cy="35729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2" y="829735"/>
            <a:ext cx="5178779" cy="330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1679573"/>
            <a:ext cx="6254044" cy="1021556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8" y="2794001"/>
            <a:ext cx="6231467" cy="982133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1591055"/>
            <a:ext cx="3200400" cy="27020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1589485"/>
            <a:ext cx="3200400" cy="27039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70" y="1591734"/>
            <a:ext cx="2939521" cy="615156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1591733"/>
            <a:ext cx="2944368" cy="61722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208276"/>
            <a:ext cx="3227832" cy="20848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208610"/>
            <a:ext cx="3227832" cy="20848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8" y="4543528"/>
            <a:ext cx="7721601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3" y="453872"/>
            <a:ext cx="3788941" cy="429172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7" y="452628"/>
            <a:ext cx="3788941" cy="429172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5" y="432651"/>
            <a:ext cx="3788941" cy="429172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9" y="432054"/>
            <a:ext cx="3788941" cy="429172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7" y="220465"/>
            <a:ext cx="567831" cy="425873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350513" y="179006"/>
            <a:ext cx="425196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1515032"/>
            <a:ext cx="3064827" cy="112727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863245"/>
            <a:ext cx="3020792" cy="346911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6" y="2717811"/>
            <a:ext cx="3048891" cy="15753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9" y="4414254"/>
            <a:ext cx="1213821" cy="273844"/>
          </a:xfrm>
        </p:spPr>
        <p:txBody>
          <a:bodyPr/>
          <a:lstStyle/>
          <a:p>
            <a:fld id="{0DC6A311-5C10-453E-B3E2-357D0A93A027}" type="datetimeFigureOut">
              <a:rPr lang="en-US" smtClean="0"/>
              <a:pPr/>
              <a:t>1/8/22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5" y="4371946"/>
            <a:ext cx="3522607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4" y="4422721"/>
            <a:ext cx="554023" cy="273844"/>
          </a:xfrm>
        </p:spPr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8" y="4543528"/>
            <a:ext cx="7721601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5" y="432651"/>
            <a:ext cx="3788941" cy="429172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9" y="431827"/>
            <a:ext cx="3788941" cy="429172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3" y="453872"/>
            <a:ext cx="3788941" cy="429172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9" y="452940"/>
            <a:ext cx="3788941" cy="429172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7" y="220465"/>
            <a:ext cx="567831" cy="425873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350513" y="179006"/>
            <a:ext cx="425196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1515618"/>
            <a:ext cx="3063240" cy="1124712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6" y="905454"/>
            <a:ext cx="2913863" cy="3404559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2715768"/>
            <a:ext cx="3044952" cy="157734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7" y="4416553"/>
            <a:ext cx="1213821" cy="273844"/>
          </a:xfrm>
        </p:spPr>
        <p:txBody>
          <a:bodyPr/>
          <a:lstStyle/>
          <a:p>
            <a:fld id="{0DC6A311-5C10-453E-B3E2-357D0A93A027}" type="datetimeFigureOut">
              <a:rPr lang="en-US" smtClean="0"/>
              <a:pPr/>
              <a:t>1/8/22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0" y="4373278"/>
            <a:ext cx="3319043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90" y="4425020"/>
            <a:ext cx="554023" cy="273844"/>
          </a:xfrm>
        </p:spPr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1" y="4551997"/>
            <a:ext cx="7920991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431483"/>
            <a:ext cx="7696200" cy="428625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432054"/>
            <a:ext cx="7696200" cy="428625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2" y="204818"/>
            <a:ext cx="567831" cy="425873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85945" y="152756"/>
            <a:ext cx="425196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4" y="613187"/>
            <a:ext cx="6965245" cy="901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1" y="1589443"/>
            <a:ext cx="6196405" cy="2702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9" y="4356864"/>
            <a:ext cx="1213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DC6A311-5C10-453E-B3E2-357D0A93A027}" type="datetimeFigureOut">
              <a:rPr lang="en-US" smtClean="0"/>
              <a:pPr/>
              <a:t>1/8/22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4356864"/>
            <a:ext cx="55401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3" y="4356864"/>
            <a:ext cx="55402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r="12494"/>
          <a:stretch/>
        </p:blipFill>
        <p:spPr bwMode="auto">
          <a:xfrm>
            <a:off x="0" y="-57150"/>
            <a:ext cx="9144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74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Parables" descr="3 Parables">
            <a:hlinkClick r:id="" action="ppaction://media"/>
            <a:extLst>
              <a:ext uri="{FF2B5EF4-FFF2-40B4-BE49-F238E27FC236}">
                <a16:creationId xmlns:a16="http://schemas.microsoft.com/office/drawing/2014/main" id="{ABBFE44C-C542-B243-92B4-E5326827C3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1588"/>
            <a:ext cx="9144000" cy="513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3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42950"/>
            <a:ext cx="6965245" cy="901864"/>
          </a:xfrm>
        </p:spPr>
        <p:txBody>
          <a:bodyPr>
            <a:noAutofit/>
          </a:bodyPr>
          <a:lstStyle/>
          <a:p>
            <a:r>
              <a:rPr lang="en-US" sz="3600" dirty="0"/>
              <a:t>Jesus told us parables to help us understand…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809750"/>
            <a:ext cx="6196405" cy="270285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Kingdom of Heaven </a:t>
            </a:r>
            <a:r>
              <a:rPr lang="en-US" dirty="0"/>
              <a:t>is like….</a:t>
            </a:r>
          </a:p>
          <a:p>
            <a:r>
              <a:rPr lang="en-US" dirty="0"/>
              <a:t>A mustard seed </a:t>
            </a:r>
            <a:r>
              <a:rPr lang="en-US" i="1" dirty="0"/>
              <a:t>(Mark 4:30-32)</a:t>
            </a:r>
          </a:p>
          <a:p>
            <a:r>
              <a:rPr lang="en-US" dirty="0"/>
              <a:t>Yeast in bread </a:t>
            </a:r>
            <a:r>
              <a:rPr lang="en-US" i="1" dirty="0"/>
              <a:t>(Matt. 13:33)</a:t>
            </a:r>
          </a:p>
          <a:p>
            <a:r>
              <a:rPr lang="en-US" dirty="0"/>
              <a:t>A treasure in the field </a:t>
            </a:r>
            <a:r>
              <a:rPr lang="en-US" i="1" dirty="0"/>
              <a:t>(Matt. 13:34)</a:t>
            </a:r>
          </a:p>
          <a:p>
            <a:r>
              <a:rPr lang="en-US" dirty="0"/>
              <a:t>A pearl of great price </a:t>
            </a:r>
            <a:r>
              <a:rPr lang="en-US" i="1" dirty="0"/>
              <a:t>(Matt. 13:45)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147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Jesus told us parables to help us understand…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God’s extraordinary </a:t>
            </a:r>
            <a:r>
              <a:rPr lang="en-US" b="1" dirty="0"/>
              <a:t>forgiveness and grace</a:t>
            </a:r>
          </a:p>
          <a:p>
            <a:r>
              <a:rPr lang="en-US" dirty="0"/>
              <a:t>Workers in the vineyard </a:t>
            </a:r>
            <a:r>
              <a:rPr lang="en-US" i="1" dirty="0"/>
              <a:t>(Matt. 20:1-16)</a:t>
            </a:r>
          </a:p>
          <a:p>
            <a:r>
              <a:rPr lang="en-US" dirty="0"/>
              <a:t>The unforgiving slave </a:t>
            </a:r>
            <a:r>
              <a:rPr lang="en-US" i="1" dirty="0"/>
              <a:t>(Matt. 18:21-35)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God’s extraordinary </a:t>
            </a:r>
            <a:r>
              <a:rPr lang="en-US" b="1" dirty="0"/>
              <a:t>love for the lost</a:t>
            </a:r>
          </a:p>
          <a:p>
            <a:r>
              <a:rPr lang="en-US" dirty="0"/>
              <a:t>The lost sheep and coin </a:t>
            </a:r>
            <a:r>
              <a:rPr lang="en-US" i="1" dirty="0"/>
              <a:t>(Luke 15:3-7)</a:t>
            </a:r>
          </a:p>
          <a:p>
            <a:r>
              <a:rPr lang="en-US" dirty="0"/>
              <a:t>The prodigal son </a:t>
            </a:r>
            <a:r>
              <a:rPr lang="en-US" i="1" dirty="0"/>
              <a:t>(Luke 15:11-32)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620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Jesus told us parables to help us understand…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How we should </a:t>
            </a:r>
            <a:r>
              <a:rPr lang="en-US" b="1" dirty="0"/>
              <a:t>treat one another</a:t>
            </a:r>
          </a:p>
          <a:p>
            <a:r>
              <a:rPr lang="en-US" dirty="0"/>
              <a:t>The rich man and Lazarus </a:t>
            </a:r>
            <a:r>
              <a:rPr lang="en-US" i="1" dirty="0"/>
              <a:t>(Luke 16: 19-31)</a:t>
            </a:r>
          </a:p>
          <a:p>
            <a:r>
              <a:rPr lang="en-US" dirty="0"/>
              <a:t>The good Samaritan </a:t>
            </a:r>
            <a:r>
              <a:rPr lang="en-US" i="1" dirty="0"/>
              <a:t>(Luke 10: 25-37)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How to be </a:t>
            </a:r>
            <a:r>
              <a:rPr lang="en-US" b="1" dirty="0"/>
              <a:t>wise</a:t>
            </a:r>
          </a:p>
          <a:p>
            <a:r>
              <a:rPr lang="en-US" dirty="0"/>
              <a:t>The ten maidens </a:t>
            </a:r>
            <a:r>
              <a:rPr lang="en-US" i="1" dirty="0"/>
              <a:t>(Matt 25: 1-10)</a:t>
            </a:r>
          </a:p>
          <a:p>
            <a:r>
              <a:rPr lang="en-US" dirty="0"/>
              <a:t>Building a tower </a:t>
            </a:r>
            <a:r>
              <a:rPr lang="en-US" i="1" dirty="0"/>
              <a:t>(Luke 14:25-35)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640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Thank you for your stories that light our way and help us understand your kingdom.</a:t>
            </a:r>
          </a:p>
          <a:p>
            <a:pPr marL="0" indent="0" algn="ctr">
              <a:buNone/>
            </a:pPr>
            <a:r>
              <a:rPr lang="en-US" dirty="0"/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618241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 Christ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225" y="1504950"/>
            <a:ext cx="6324599" cy="2702859"/>
          </a:xfrm>
        </p:spPr>
        <p:txBody>
          <a:bodyPr/>
          <a:lstStyle/>
          <a:p>
            <a:r>
              <a:rPr lang="en-US" dirty="0"/>
              <a:t>Do you feel like you really know who Jesus is?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70339"/>
            <a:ext cx="25336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114550"/>
            <a:ext cx="18478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570338"/>
            <a:ext cx="2609574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546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Jesus was a real person</a:t>
            </a:r>
            <a:r>
              <a:rPr lang="en-US" dirty="0"/>
              <a:t>: four different sources (other than the Bible) confirm this</a:t>
            </a:r>
          </a:p>
          <a:p>
            <a:r>
              <a:rPr lang="en-US" b="1" dirty="0"/>
              <a:t>Jesus probably didn’t look like this</a:t>
            </a:r>
          </a:p>
        </p:txBody>
      </p:sp>
    </p:spTree>
    <p:extLst>
      <p:ext uri="{BB962C8B-B14F-4D97-AF65-F5344CB8AC3E}">
        <p14:creationId xmlns:p14="http://schemas.microsoft.com/office/powerpoint/2010/main" val="4232255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84" y="602544"/>
            <a:ext cx="7347619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46664"/>
            <a:ext cx="6007188" cy="430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95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13186"/>
            <a:ext cx="2362201" cy="1196563"/>
          </a:xfrm>
        </p:spPr>
        <p:txBody>
          <a:bodyPr>
            <a:normAutofit fontScale="90000"/>
          </a:bodyPr>
          <a:lstStyle/>
          <a:p>
            <a:r>
              <a:rPr lang="en-US" dirty="0"/>
              <a:t>Oldest 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38350"/>
            <a:ext cx="2895600" cy="2702859"/>
          </a:xfrm>
        </p:spPr>
        <p:txBody>
          <a:bodyPr/>
          <a:lstStyle/>
          <a:p>
            <a:r>
              <a:rPr lang="en-US" dirty="0"/>
              <a:t>Found in Syria</a:t>
            </a:r>
          </a:p>
          <a:p>
            <a:r>
              <a:rPr lang="en-US" dirty="0"/>
              <a:t>Dates to 235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-621316"/>
            <a:ext cx="5105400" cy="637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125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 was known for: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Teaching</a:t>
            </a:r>
          </a:p>
          <a:p>
            <a:r>
              <a:rPr lang="en-US" dirty="0"/>
              <a:t>Doing miracles</a:t>
            </a:r>
          </a:p>
          <a:p>
            <a:r>
              <a:rPr lang="en-US" dirty="0"/>
              <a:t>Telling stories (parables)</a:t>
            </a:r>
          </a:p>
          <a:p>
            <a:r>
              <a:rPr lang="en-US" dirty="0"/>
              <a:t>Having compassion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Having followers (disciples)</a:t>
            </a:r>
          </a:p>
          <a:p>
            <a:r>
              <a:rPr lang="en-US" dirty="0"/>
              <a:t>Dying</a:t>
            </a:r>
          </a:p>
          <a:p>
            <a:r>
              <a:rPr lang="en-US" dirty="0"/>
              <a:t>Not staying dead!</a:t>
            </a:r>
          </a:p>
          <a:p>
            <a:r>
              <a:rPr lang="en-US" dirty="0"/>
              <a:t>Changing all the rules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41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1352550"/>
            <a:ext cx="6553200" cy="3486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" indent="0" algn="ctr">
              <a:buFont typeface="Wingdings 2"/>
              <a:buNone/>
            </a:pPr>
            <a:br>
              <a:rPr lang="en-US" sz="2000" dirty="0"/>
            </a:b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00" y="1679573"/>
            <a:ext cx="5410200" cy="1021556"/>
          </a:xfrm>
        </p:spPr>
        <p:txBody>
          <a:bodyPr>
            <a:noAutofit/>
          </a:bodyPr>
          <a:lstStyle/>
          <a:p>
            <a:r>
              <a:rPr lang="en-US" dirty="0"/>
              <a:t>What are some of your favorite stories?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96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Stories with Meaning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Aesop’s Fables</a:t>
            </a:r>
          </a:p>
          <a:p>
            <a:pPr lvl="1"/>
            <a:r>
              <a:rPr lang="en-US" dirty="0"/>
              <a:t>The Boy Who Cried Wolf</a:t>
            </a:r>
          </a:p>
          <a:p>
            <a:pPr lvl="1"/>
            <a:r>
              <a:rPr lang="en-US" dirty="0"/>
              <a:t>Hansel and Gretel</a:t>
            </a:r>
          </a:p>
          <a:p>
            <a:pPr lvl="1"/>
            <a:r>
              <a:rPr lang="en-US" dirty="0"/>
              <a:t>The Tortoise and the Hare</a:t>
            </a:r>
          </a:p>
          <a:p>
            <a:pPr marL="0" indent="0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dirty="0"/>
              <a:t>Think “moral of the story”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497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Jesus’ Parables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Jesus spoke in simple stories that were	</a:t>
            </a:r>
          </a:p>
          <a:p>
            <a:pPr lvl="1"/>
            <a:r>
              <a:rPr lang="en-US" dirty="0"/>
              <a:t>Easy to remember</a:t>
            </a:r>
          </a:p>
          <a:p>
            <a:pPr lvl="1"/>
            <a:r>
              <a:rPr lang="en-US" dirty="0"/>
              <a:t>Easy to understand</a:t>
            </a:r>
          </a:p>
          <a:p>
            <a:pPr lvl="1"/>
            <a:r>
              <a:rPr lang="en-US" dirty="0"/>
              <a:t>Confusing to the bad guys</a:t>
            </a:r>
          </a:p>
        </p:txBody>
      </p:sp>
    </p:spTree>
    <p:extLst>
      <p:ext uri="{BB962C8B-B14F-4D97-AF65-F5344CB8AC3E}">
        <p14:creationId xmlns:p14="http://schemas.microsoft.com/office/powerpoint/2010/main" val="2142555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8701</TotalTime>
  <Words>311</Words>
  <Application>Microsoft Macintosh PowerPoint</Application>
  <PresentationFormat>On-screen Show (16:9)</PresentationFormat>
  <Paragraphs>57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Brush Script MT</vt:lpstr>
      <vt:lpstr>Calibri</vt:lpstr>
      <vt:lpstr>Constantia</vt:lpstr>
      <vt:lpstr>Franklin Gothic Book</vt:lpstr>
      <vt:lpstr>Rage Italic</vt:lpstr>
      <vt:lpstr>Wingdings 2</vt:lpstr>
      <vt:lpstr>Pushpin</vt:lpstr>
      <vt:lpstr>PowerPoint Presentation</vt:lpstr>
      <vt:lpstr>Jesus Christ</vt:lpstr>
      <vt:lpstr>Fun Facts</vt:lpstr>
      <vt:lpstr>PowerPoint Presentation</vt:lpstr>
      <vt:lpstr>Oldest  Jesus</vt:lpstr>
      <vt:lpstr>Jesus was known for:</vt:lpstr>
      <vt:lpstr>What are some of your favorite stories?</vt:lpstr>
      <vt:lpstr>Stories with Meaning</vt:lpstr>
      <vt:lpstr>Jesus’ Parables</vt:lpstr>
      <vt:lpstr>PowerPoint Presentation</vt:lpstr>
      <vt:lpstr>Jesus told us parables to help us understand…</vt:lpstr>
      <vt:lpstr>Jesus told us parables to help us understand…</vt:lpstr>
      <vt:lpstr>Jesus told us parables to help us understand…</vt:lpstr>
      <vt:lpstr>Our Prayer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Corey Bjertness</dc:creator>
  <cp:lastModifiedBy>Derek &amp; Jennifer Swenson</cp:lastModifiedBy>
  <cp:revision>152</cp:revision>
  <dcterms:created xsi:type="dcterms:W3CDTF">2013-09-24T15:07:06Z</dcterms:created>
  <dcterms:modified xsi:type="dcterms:W3CDTF">2022-01-10T14:59:31Z</dcterms:modified>
</cp:coreProperties>
</file>