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handoutMasterIdLst>
    <p:handoutMasterId r:id="rId12"/>
  </p:handoutMasterIdLst>
  <p:sldIdLst>
    <p:sldId id="257" r:id="rId2"/>
    <p:sldId id="258" r:id="rId3"/>
    <p:sldId id="270" r:id="rId4"/>
    <p:sldId id="268" r:id="rId5"/>
    <p:sldId id="264" r:id="rId6"/>
    <p:sldId id="263" r:id="rId7"/>
    <p:sldId id="262" r:id="rId8"/>
    <p:sldId id="265" r:id="rId9"/>
    <p:sldId id="267" r:id="rId10"/>
    <p:sldId id="266" r:id="rId11"/>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p:cViewPr varScale="1">
        <p:scale>
          <a:sx n="121" d="100"/>
          <a:sy n="121" d="100"/>
        </p:scale>
        <p:origin x="696" y="17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4820"/>
          </a:xfrm>
          <a:prstGeom prst="rect">
            <a:avLst/>
          </a:prstGeom>
        </p:spPr>
        <p:txBody>
          <a:bodyPr vert="horz" lIns="91440" tIns="45720" rIns="91440" bIns="45720" rtlCol="0"/>
          <a:lstStyle>
            <a:lvl1pPr algn="r">
              <a:defRPr sz="1200"/>
            </a:lvl1pPr>
          </a:lstStyle>
          <a:p>
            <a:fld id="{61B700F8-D6CC-40C5-B0FF-BD6BF2B9843D}" type="datetimeFigureOut">
              <a:rPr lang="en-US" smtClean="0"/>
              <a:t>9/17/22</a:t>
            </a:fld>
            <a:endParaRPr lang="en-US"/>
          </a:p>
        </p:txBody>
      </p:sp>
      <p:sp>
        <p:nvSpPr>
          <p:cNvPr id="4" name="Footer Placeholder 3"/>
          <p:cNvSpPr>
            <a:spLocks noGrp="1"/>
          </p:cNvSpPr>
          <p:nvPr>
            <p:ph type="ftr" sz="quarter" idx="2"/>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a:defRPr sz="1200"/>
            </a:lvl1pPr>
          </a:lstStyle>
          <a:p>
            <a:fld id="{B1E4C740-4290-4B23-9EE3-FE8307F9156B}" type="slidenum">
              <a:rPr lang="en-US" smtClean="0"/>
              <a:t>‹#›</a:t>
            </a:fld>
            <a:endParaRPr lang="en-US"/>
          </a:p>
        </p:txBody>
      </p:sp>
    </p:spTree>
    <p:extLst>
      <p:ext uri="{BB962C8B-B14F-4D97-AF65-F5344CB8AC3E}">
        <p14:creationId xmlns:p14="http://schemas.microsoft.com/office/powerpoint/2010/main" val="3380796161"/>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891821" y="5617774"/>
            <a:ext cx="7382935"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89952" y="1016990"/>
            <a:ext cx="7179733" cy="4831643"/>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90600" y="1009650"/>
            <a:ext cx="7179733" cy="4831643"/>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769521" y="702069"/>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7855433" y="749720"/>
            <a:ext cx="566928" cy="566928"/>
          </a:xfrm>
          <a:prstGeom prst="rect">
            <a:avLst/>
          </a:prstGeom>
          <a:noFill/>
        </p:spPr>
      </p:pic>
      <p:sp>
        <p:nvSpPr>
          <p:cNvPr id="2" name="Title 1"/>
          <p:cNvSpPr>
            <a:spLocks noGrp="1"/>
          </p:cNvSpPr>
          <p:nvPr>
            <p:ph type="ctrTitle"/>
          </p:nvPr>
        </p:nvSpPr>
        <p:spPr>
          <a:xfrm>
            <a:off x="1727201" y="1794935"/>
            <a:ext cx="5723468" cy="1828090"/>
          </a:xfrm>
        </p:spPr>
        <p:txBody>
          <a:bodyPr anchor="b">
            <a:normAutofit/>
          </a:bodyPr>
          <a:lstStyle>
            <a:lvl1pPr>
              <a:defRPr sz="4800"/>
            </a:lvl1pPr>
          </a:lstStyle>
          <a:p>
            <a:r>
              <a:rPr lang="en-US"/>
              <a:t>Click to edit Master title style</a:t>
            </a:r>
          </a:p>
        </p:txBody>
      </p:sp>
      <p:sp>
        <p:nvSpPr>
          <p:cNvPr id="3" name="Subtitle 2"/>
          <p:cNvSpPr>
            <a:spLocks noGrp="1"/>
          </p:cNvSpPr>
          <p:nvPr>
            <p:ph type="subTitle" idx="1"/>
          </p:nvPr>
        </p:nvSpPr>
        <p:spPr>
          <a:xfrm>
            <a:off x="1727200" y="3736622"/>
            <a:ext cx="5712179" cy="1524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6770676" y="5357592"/>
            <a:ext cx="1213821" cy="365125"/>
          </a:xfrm>
        </p:spPr>
        <p:txBody>
          <a:bodyPr/>
          <a:lstStyle/>
          <a:p>
            <a:fld id="{FBC6E04F-1509-46C5-911D-13D245F3B0BE}" type="datetimeFigureOut">
              <a:rPr lang="en-US" smtClean="0"/>
              <a:t>9/17/22</a:t>
            </a:fld>
            <a:endParaRPr lang="en-US"/>
          </a:p>
        </p:txBody>
      </p:sp>
      <p:sp>
        <p:nvSpPr>
          <p:cNvPr id="5" name="Footer Placeholder 4"/>
          <p:cNvSpPr>
            <a:spLocks noGrp="1"/>
          </p:cNvSpPr>
          <p:nvPr>
            <p:ph type="ftr" sz="quarter" idx="11"/>
          </p:nvPr>
        </p:nvSpPr>
        <p:spPr>
          <a:xfrm>
            <a:off x="1174044" y="5357592"/>
            <a:ext cx="5034845" cy="365125"/>
          </a:xfrm>
        </p:spPr>
        <p:txBody>
          <a:bodyPr/>
          <a:lstStyle/>
          <a:p>
            <a:endParaRPr lang="en-US"/>
          </a:p>
        </p:txBody>
      </p:sp>
      <p:sp>
        <p:nvSpPr>
          <p:cNvPr id="6" name="Slide Number Placeholder 5"/>
          <p:cNvSpPr>
            <a:spLocks noGrp="1"/>
          </p:cNvSpPr>
          <p:nvPr>
            <p:ph type="sldNum" sz="quarter" idx="12"/>
          </p:nvPr>
        </p:nvSpPr>
        <p:spPr>
          <a:xfrm>
            <a:off x="6213930" y="5357592"/>
            <a:ext cx="554023" cy="365125"/>
          </a:xfrm>
        </p:spPr>
        <p:txBody>
          <a:bodyPr/>
          <a:lstStyle>
            <a:lvl1pPr algn="ctr">
              <a:defRPr/>
            </a:lvl1pPr>
          </a:lstStyle>
          <a:p>
            <a:fld id="{C2A80522-AE79-4619-AF1C-3A09EC76C7D0}"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C6E04F-1509-46C5-911D-13D245F3B0BE}" type="datetimeFigureOut">
              <a:rPr lang="en-US" smtClean="0"/>
              <a:t>9/17/22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A80522-AE79-4619-AF1C-3A09EC76C7D0}"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925690"/>
            <a:ext cx="1430867" cy="476391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298221" y="1106312"/>
            <a:ext cx="5178779" cy="440266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C6E04F-1509-46C5-911D-13D245F3B0BE}" type="datetimeFigureOut">
              <a:rPr lang="en-US" smtClean="0"/>
              <a:t>9/17/22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A80522-AE79-4619-AF1C-3A09EC76C7D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C6E04F-1509-46C5-911D-13D245F3B0BE}" type="datetimeFigureOut">
              <a:rPr lang="en-US" smtClean="0"/>
              <a:t>9/17/22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A80522-AE79-4619-AF1C-3A09EC76C7D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979" y="2239430"/>
            <a:ext cx="6254044" cy="1362075"/>
          </a:xfrm>
        </p:spPr>
        <p:txBody>
          <a:bodyPr anchor="b"/>
          <a:lstStyle>
            <a:lvl1pPr algn="ctr">
              <a:defRPr sz="4000" b="0" cap="none" baseline="0"/>
            </a:lvl1pPr>
          </a:lstStyle>
          <a:p>
            <a:r>
              <a:rPr lang="en-US"/>
              <a:t>Click to edit Master title style</a:t>
            </a:r>
            <a:endParaRPr lang="en-US" dirty="0"/>
          </a:p>
        </p:txBody>
      </p:sp>
      <p:sp>
        <p:nvSpPr>
          <p:cNvPr id="3" name="Text Placeholder 2"/>
          <p:cNvSpPr>
            <a:spLocks noGrp="1"/>
          </p:cNvSpPr>
          <p:nvPr>
            <p:ph type="body" idx="1"/>
          </p:nvPr>
        </p:nvSpPr>
        <p:spPr>
          <a:xfrm>
            <a:off x="1456267" y="3725334"/>
            <a:ext cx="6231467" cy="1309511"/>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BC6E04F-1509-46C5-911D-13D245F3B0BE}" type="datetimeFigureOut">
              <a:rPr lang="en-US" smtClean="0"/>
              <a:t>9/17/22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A80522-AE79-4619-AF1C-3A09EC76C7D0}"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FBC6E04F-1509-46C5-911D-13D245F3B0BE}" type="datetimeFigureOut">
              <a:rPr lang="en-US" smtClean="0"/>
              <a:t>9/17/22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A80522-AE79-4619-AF1C-3A09EC76C7D0}" type="slidenum">
              <a:rPr lang="en-US" smtClean="0"/>
              <a:t>‹#›</a:t>
            </a:fld>
            <a:endParaRPr lang="en-US"/>
          </a:p>
        </p:txBody>
      </p:sp>
      <p:sp>
        <p:nvSpPr>
          <p:cNvPr id="9" name="Content Placeholder 8"/>
          <p:cNvSpPr>
            <a:spLocks noGrp="1"/>
          </p:cNvSpPr>
          <p:nvPr>
            <p:ph sz="quarter" idx="13"/>
          </p:nvPr>
        </p:nvSpPr>
        <p:spPr>
          <a:xfrm>
            <a:off x="1298448" y="2121407"/>
            <a:ext cx="3200400" cy="36027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63440" y="2119313"/>
            <a:ext cx="3200400" cy="3605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557869" y="2122312"/>
            <a:ext cx="2939521" cy="820208"/>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910669" y="2122311"/>
            <a:ext cx="2944368" cy="822960"/>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FBC6E04F-1509-46C5-911D-13D245F3B0BE}" type="datetimeFigureOut">
              <a:rPr lang="en-US" smtClean="0"/>
              <a:t>9/17/22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2A80522-AE79-4619-AF1C-3A09EC76C7D0}" type="slidenum">
              <a:rPr lang="en-US" smtClean="0"/>
              <a:t>‹#›</a:t>
            </a:fld>
            <a:endParaRPr lang="en-US"/>
          </a:p>
        </p:txBody>
      </p:sp>
      <p:sp>
        <p:nvSpPr>
          <p:cNvPr id="11" name="Content Placeholder 10"/>
          <p:cNvSpPr>
            <a:spLocks noGrp="1"/>
          </p:cNvSpPr>
          <p:nvPr>
            <p:ph sz="quarter" idx="13"/>
          </p:nvPr>
        </p:nvSpPr>
        <p:spPr>
          <a:xfrm>
            <a:off x="1298448" y="2944368"/>
            <a:ext cx="3227832" cy="2779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645151" y="2944813"/>
            <a:ext cx="3227832" cy="2779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BC6E04F-1509-46C5-911D-13D245F3B0BE}" type="datetimeFigureOut">
              <a:rPr lang="en-US" smtClean="0"/>
              <a:t>9/17/22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2A80522-AE79-4619-AF1C-3A09EC76C7D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C6E04F-1509-46C5-911D-13D245F3B0BE}" type="datetimeFigureOut">
              <a:rPr lang="en-US" smtClean="0"/>
              <a:t>9/17/22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2A80522-AE79-4619-AF1C-3A09EC76C7D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eeform 1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60000">
            <a:off x="4471416" y="603504"/>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21540000">
            <a:off x="749808" y="576072"/>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9"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8976" y="2020042"/>
            <a:ext cx="3064827" cy="1503037"/>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rot="60000">
            <a:off x="4854291" y="1150993"/>
            <a:ext cx="3020792" cy="4625489"/>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rot="-60000">
            <a:off x="1148125" y="3623748"/>
            <a:ext cx="3048891" cy="2100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rot="60000">
            <a:off x="6341698" y="5885672"/>
            <a:ext cx="1213821" cy="365125"/>
          </a:xfrm>
        </p:spPr>
        <p:txBody>
          <a:bodyPr/>
          <a:lstStyle/>
          <a:p>
            <a:fld id="{FBC6E04F-1509-46C5-911D-13D245F3B0BE}" type="datetimeFigureOut">
              <a:rPr lang="en-US" smtClean="0"/>
              <a:t>9/17/22</a:t>
            </a:fld>
            <a:endParaRPr lang="en-US"/>
          </a:p>
        </p:txBody>
      </p:sp>
      <p:sp>
        <p:nvSpPr>
          <p:cNvPr id="6" name="Footer Placeholder 5"/>
          <p:cNvSpPr>
            <a:spLocks noGrp="1"/>
          </p:cNvSpPr>
          <p:nvPr>
            <p:ph type="ftr" sz="quarter" idx="11"/>
          </p:nvPr>
        </p:nvSpPr>
        <p:spPr>
          <a:xfrm rot="-60000">
            <a:off x="914554" y="5829261"/>
            <a:ext cx="3522607" cy="365125"/>
          </a:xfrm>
        </p:spPr>
        <p:txBody>
          <a:bodyPr/>
          <a:lstStyle/>
          <a:p>
            <a:endParaRPr lang="en-US"/>
          </a:p>
        </p:txBody>
      </p:sp>
      <p:sp>
        <p:nvSpPr>
          <p:cNvPr id="7" name="Slide Number Placeholder 6"/>
          <p:cNvSpPr>
            <a:spLocks noGrp="1"/>
          </p:cNvSpPr>
          <p:nvPr>
            <p:ph type="sldNum" sz="quarter" idx="12"/>
          </p:nvPr>
        </p:nvSpPr>
        <p:spPr>
          <a:xfrm rot="60000">
            <a:off x="7557313" y="5896961"/>
            <a:ext cx="554023" cy="365125"/>
          </a:xfrm>
        </p:spPr>
        <p:txBody>
          <a:bodyPr/>
          <a:lstStyle/>
          <a:p>
            <a:fld id="{C2A80522-AE79-4619-AF1C-3A09EC76C7D0}"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Freeform 3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5058" y="575769"/>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rot="60000">
            <a:off x="4464768" y="603920"/>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5"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6424" y="2020824"/>
            <a:ext cx="3063240" cy="1499616"/>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p:cNvSpPr>
          <p:nvPr>
            <p:ph type="pic" idx="1"/>
          </p:nvPr>
        </p:nvSpPr>
        <p:spPr>
          <a:xfrm rot="60000">
            <a:off x="4898615" y="1207272"/>
            <a:ext cx="2913863" cy="4539412"/>
          </a:xfrm>
          <a:ln w="101600" cap="rnd">
            <a:solidFill>
              <a:srgbClr val="FFFFFF"/>
            </a:solidFill>
          </a:ln>
          <a:effectLst>
            <a:outerShdw blurRad="88900" dir="2700000" algn="tl" rotWithShape="0">
              <a:prstClr val="black">
                <a:alpha val="4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rot="-60000">
            <a:off x="1152144" y="3621024"/>
            <a:ext cx="3044952" cy="210312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rot="60000">
            <a:off x="6345936" y="5888737"/>
            <a:ext cx="1213821" cy="365125"/>
          </a:xfrm>
        </p:spPr>
        <p:txBody>
          <a:bodyPr/>
          <a:lstStyle/>
          <a:p>
            <a:fld id="{FBC6E04F-1509-46C5-911D-13D245F3B0BE}" type="datetimeFigureOut">
              <a:rPr lang="en-US" smtClean="0"/>
              <a:t>9/17/22</a:t>
            </a:fld>
            <a:endParaRPr lang="en-US"/>
          </a:p>
        </p:txBody>
      </p:sp>
      <p:sp>
        <p:nvSpPr>
          <p:cNvPr id="6" name="Footer Placeholder 5"/>
          <p:cNvSpPr>
            <a:spLocks noGrp="1"/>
          </p:cNvSpPr>
          <p:nvPr>
            <p:ph type="ftr" sz="quarter" idx="11"/>
          </p:nvPr>
        </p:nvSpPr>
        <p:spPr>
          <a:xfrm rot="-60000">
            <a:off x="914569" y="5831037"/>
            <a:ext cx="3319043" cy="365125"/>
          </a:xfrm>
        </p:spPr>
        <p:txBody>
          <a:bodyPr/>
          <a:lstStyle/>
          <a:p>
            <a:endParaRPr lang="en-US"/>
          </a:p>
        </p:txBody>
      </p:sp>
      <p:sp>
        <p:nvSpPr>
          <p:cNvPr id="7" name="Slide Number Placeholder 6"/>
          <p:cNvSpPr>
            <a:spLocks noGrp="1"/>
          </p:cNvSpPr>
          <p:nvPr>
            <p:ph type="sldNum" sz="quarter" idx="12"/>
          </p:nvPr>
        </p:nvSpPr>
        <p:spPr>
          <a:xfrm rot="60000">
            <a:off x="7562089" y="5900026"/>
            <a:ext cx="554023" cy="365125"/>
          </a:xfrm>
        </p:spPr>
        <p:txBody>
          <a:bodyPr/>
          <a:lstStyle/>
          <a:p>
            <a:fld id="{C2A80522-AE79-4619-AF1C-3A09EC76C7D0}"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628650" y="6069330"/>
            <a:ext cx="792099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31520" y="575310"/>
            <a:ext cx="7696200" cy="5715000"/>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31520" y="576072"/>
            <a:ext cx="7696200" cy="5715000"/>
          </a:xfrm>
          <a:prstGeom prst="rect">
            <a:avLst/>
          </a:prstGeom>
          <a:blipFill dpi="0" rotWithShape="1">
            <a:blip r:embed="rId13"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14" cstate="print"/>
          <a:srcRect/>
          <a:stretch>
            <a:fillRect/>
          </a:stretch>
        </p:blipFill>
        <p:spPr bwMode="auto">
          <a:xfrm rot="1435684">
            <a:off x="543741" y="273091"/>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14" cstate="print"/>
          <a:srcRect/>
          <a:stretch>
            <a:fillRect/>
          </a:stretch>
        </p:blipFill>
        <p:spPr bwMode="auto">
          <a:xfrm rot="4096196">
            <a:off x="8115079" y="298163"/>
            <a:ext cx="566928" cy="566928"/>
          </a:xfrm>
          <a:prstGeom prst="rect">
            <a:avLst/>
          </a:prstGeom>
          <a:noFill/>
        </p:spPr>
      </p:pic>
      <p:sp>
        <p:nvSpPr>
          <p:cNvPr id="2" name="Title Placeholder 1"/>
          <p:cNvSpPr>
            <a:spLocks noGrp="1"/>
          </p:cNvSpPr>
          <p:nvPr>
            <p:ph type="title"/>
          </p:nvPr>
        </p:nvSpPr>
        <p:spPr>
          <a:xfrm>
            <a:off x="1095023" y="817582"/>
            <a:ext cx="6965245" cy="120248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63040" y="2119257"/>
            <a:ext cx="6196405" cy="3603812"/>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454588" y="5809152"/>
            <a:ext cx="1213821" cy="365125"/>
          </a:xfrm>
          <a:prstGeom prst="rect">
            <a:avLst/>
          </a:prstGeom>
        </p:spPr>
        <p:txBody>
          <a:bodyPr vert="horz" lIns="91440" tIns="45720" rIns="91440" bIns="45720" rtlCol="0" anchor="ctr"/>
          <a:lstStyle>
            <a:lvl1pPr algn="r">
              <a:defRPr sz="1200">
                <a:solidFill>
                  <a:schemeClr val="tx2"/>
                </a:solidFill>
                <a:latin typeface="Rage Italic" pitchFamily="66" charset="0"/>
              </a:defRPr>
            </a:lvl1pPr>
          </a:lstStyle>
          <a:p>
            <a:fld id="{FBC6E04F-1509-46C5-911D-13D245F3B0BE}" type="datetimeFigureOut">
              <a:rPr lang="en-US" smtClean="0"/>
              <a:t>9/17/22</a:t>
            </a:fld>
            <a:endParaRPr lang="en-US"/>
          </a:p>
        </p:txBody>
      </p:sp>
      <p:sp>
        <p:nvSpPr>
          <p:cNvPr id="5" name="Footer Placeholder 4"/>
          <p:cNvSpPr>
            <a:spLocks noGrp="1"/>
          </p:cNvSpPr>
          <p:nvPr>
            <p:ph type="ftr" sz="quarter" idx="3"/>
          </p:nvPr>
        </p:nvSpPr>
        <p:spPr>
          <a:xfrm>
            <a:off x="914401" y="5809152"/>
            <a:ext cx="5540188" cy="365125"/>
          </a:xfrm>
          <a:prstGeom prst="rect">
            <a:avLst/>
          </a:prstGeom>
        </p:spPr>
        <p:txBody>
          <a:bodyPr vert="horz" lIns="91440" tIns="45720" rIns="91440" bIns="45720" rtlCol="0" anchor="ctr"/>
          <a:lstStyle>
            <a:lvl1pPr algn="l">
              <a:defRPr sz="1400">
                <a:solidFill>
                  <a:schemeClr val="tx2"/>
                </a:solidFill>
                <a:latin typeface="Rage Italic" pitchFamily="66" charset="0"/>
              </a:defRPr>
            </a:lvl1pPr>
          </a:lstStyle>
          <a:p>
            <a:endParaRPr lang="en-US"/>
          </a:p>
        </p:txBody>
      </p:sp>
      <p:sp>
        <p:nvSpPr>
          <p:cNvPr id="6" name="Slide Number Placeholder 5"/>
          <p:cNvSpPr>
            <a:spLocks noGrp="1"/>
          </p:cNvSpPr>
          <p:nvPr>
            <p:ph type="sldNum" sz="quarter" idx="4"/>
          </p:nvPr>
        </p:nvSpPr>
        <p:spPr>
          <a:xfrm>
            <a:off x="7670202" y="5809152"/>
            <a:ext cx="554023" cy="365125"/>
          </a:xfrm>
          <a:prstGeom prst="rect">
            <a:avLst/>
          </a:prstGeom>
        </p:spPr>
        <p:txBody>
          <a:bodyPr vert="horz" lIns="91440" tIns="45720" rIns="91440" bIns="45720" rtlCol="0" anchor="ctr"/>
          <a:lstStyle>
            <a:lvl1pPr algn="r">
              <a:defRPr sz="1400">
                <a:solidFill>
                  <a:schemeClr val="tx2"/>
                </a:solidFill>
                <a:latin typeface="Rage Italic" pitchFamily="66" charset="0"/>
              </a:defRPr>
            </a:lvl1pPr>
          </a:lstStyle>
          <a:p>
            <a:fld id="{C2A80522-AE79-4619-AF1C-3A09EC76C7D0}"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 </a:t>
            </a:r>
          </a:p>
        </p:txBody>
      </p:sp>
      <p:sp>
        <p:nvSpPr>
          <p:cNvPr id="3" name="Subtitle 2"/>
          <p:cNvSpPr>
            <a:spLocks noGrp="1"/>
          </p:cNvSpPr>
          <p:nvPr>
            <p:ph type="subTitle" idx="1"/>
          </p:nvPr>
        </p:nvSpPr>
        <p:spPr/>
        <p:txBody>
          <a:bodyPr/>
          <a:lstStyle/>
          <a:p>
            <a:endParaRPr lang="en-US" dirty="0"/>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295" r="12494"/>
          <a:stretch/>
        </p:blipFill>
        <p:spPr bwMode="auto">
          <a:xfrm>
            <a:off x="0" y="-76200"/>
            <a:ext cx="9144000" cy="693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52647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Prayer</a:t>
            </a:r>
          </a:p>
        </p:txBody>
      </p:sp>
      <p:sp>
        <p:nvSpPr>
          <p:cNvPr id="3" name="Content Placeholder 2"/>
          <p:cNvSpPr>
            <a:spLocks noGrp="1"/>
          </p:cNvSpPr>
          <p:nvPr>
            <p:ph idx="1"/>
          </p:nvPr>
        </p:nvSpPr>
        <p:spPr/>
        <p:txBody>
          <a:bodyPr/>
          <a:lstStyle/>
          <a:p>
            <a:pPr marL="0" indent="0">
              <a:buNone/>
            </a:pPr>
            <a:r>
              <a:rPr lang="en-US" dirty="0"/>
              <a:t>God, thanks for including each of us in the body of Christ. </a:t>
            </a:r>
          </a:p>
          <a:p>
            <a:pPr marL="0" indent="0">
              <a:buNone/>
            </a:pPr>
            <a:r>
              <a:rPr lang="en-US" dirty="0"/>
              <a:t>Thanks for the gifts of each of us here today.</a:t>
            </a:r>
          </a:p>
          <a:p>
            <a:pPr marL="0" indent="0">
              <a:buNone/>
            </a:pPr>
            <a:r>
              <a:rPr lang="en-US" dirty="0"/>
              <a:t>Help us to understand our gifts and show us how to use them in your church.</a:t>
            </a:r>
          </a:p>
          <a:p>
            <a:pPr marL="0" indent="0">
              <a:buNone/>
            </a:pPr>
            <a:r>
              <a:rPr lang="en-US" dirty="0"/>
              <a:t>In Jesus’ name we pray,</a:t>
            </a:r>
          </a:p>
          <a:p>
            <a:pPr marL="0" indent="0">
              <a:buNone/>
            </a:pPr>
            <a:r>
              <a:rPr lang="en-US" dirty="0"/>
              <a:t>Amen.</a:t>
            </a:r>
          </a:p>
        </p:txBody>
      </p:sp>
    </p:spTree>
    <p:extLst>
      <p:ext uri="{BB962C8B-B14F-4D97-AF65-F5344CB8AC3E}">
        <p14:creationId xmlns:p14="http://schemas.microsoft.com/office/powerpoint/2010/main" val="5443168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5400" dirty="0"/>
              <a:t>God’s Big Story</a:t>
            </a:r>
          </a:p>
        </p:txBody>
      </p:sp>
      <p:sp>
        <p:nvSpPr>
          <p:cNvPr id="3" name="Subtitle 2"/>
          <p:cNvSpPr>
            <a:spLocks noGrp="1"/>
          </p:cNvSpPr>
          <p:nvPr>
            <p:ph type="subTitle" idx="1"/>
          </p:nvPr>
        </p:nvSpPr>
        <p:spPr/>
        <p:txBody>
          <a:bodyPr>
            <a:normAutofit/>
          </a:bodyPr>
          <a:lstStyle/>
          <a:p>
            <a:r>
              <a:rPr lang="en-US" sz="2800" dirty="0"/>
              <a:t>The Body of Christ</a:t>
            </a:r>
          </a:p>
        </p:txBody>
      </p:sp>
      <p:cxnSp>
        <p:nvCxnSpPr>
          <p:cNvPr id="5" name="Elbow Connector 4"/>
          <p:cNvCxnSpPr/>
          <p:nvPr/>
        </p:nvCxnSpPr>
        <p:spPr>
          <a:xfrm>
            <a:off x="2819400" y="3703320"/>
            <a:ext cx="3505200" cy="15240"/>
          </a:xfrm>
          <a:prstGeom prst="bentConnector3">
            <a:avLst>
              <a:gd name="adj1" fmla="val 99728"/>
            </a:avLst>
          </a:prstGeom>
          <a:ln w="158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59895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0"/>
            <a:ext cx="8001000" cy="720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L-Shape 3"/>
          <p:cNvSpPr/>
          <p:nvPr/>
        </p:nvSpPr>
        <p:spPr>
          <a:xfrm rot="5400000">
            <a:off x="2118360" y="2362200"/>
            <a:ext cx="5669280" cy="3048000"/>
          </a:xfrm>
          <a:prstGeom prst="corner">
            <a:avLst>
              <a:gd name="adj1" fmla="val 57734"/>
              <a:gd name="adj2" fmla="val 39453"/>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21519" y="1025842"/>
            <a:ext cx="1219200" cy="2194560"/>
          </a:xfrm>
          <a:prstGeom prst="rect">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050131" y="3574732"/>
            <a:ext cx="1371600" cy="646331"/>
          </a:xfrm>
          <a:prstGeom prst="rect">
            <a:avLst/>
          </a:prstGeom>
          <a:noFill/>
          <a:ln>
            <a:solidFill>
              <a:schemeClr val="tx1"/>
            </a:solidFill>
          </a:ln>
        </p:spPr>
        <p:txBody>
          <a:bodyPr wrap="square" rtlCol="0">
            <a:spAutoFit/>
          </a:bodyPr>
          <a:lstStyle/>
          <a:p>
            <a:pPr algn="ctr"/>
            <a:r>
              <a:rPr lang="en-US" b="1" dirty="0"/>
              <a:t>Describe Jesus’ Life</a:t>
            </a:r>
          </a:p>
        </p:txBody>
      </p:sp>
      <p:sp>
        <p:nvSpPr>
          <p:cNvPr id="7" name="TextBox 6"/>
          <p:cNvSpPr txBox="1"/>
          <p:nvPr/>
        </p:nvSpPr>
        <p:spPr>
          <a:xfrm>
            <a:off x="1050131" y="4935189"/>
            <a:ext cx="1371600" cy="369332"/>
          </a:xfrm>
          <a:prstGeom prst="rect">
            <a:avLst/>
          </a:prstGeom>
          <a:noFill/>
          <a:ln>
            <a:solidFill>
              <a:schemeClr val="tx1"/>
            </a:solidFill>
          </a:ln>
        </p:spPr>
        <p:txBody>
          <a:bodyPr wrap="square" rtlCol="0">
            <a:spAutoFit/>
          </a:bodyPr>
          <a:lstStyle/>
          <a:p>
            <a:pPr algn="ctr"/>
            <a:r>
              <a:rPr lang="en-US" b="1" dirty="0"/>
              <a:t>Paul Wrote</a:t>
            </a:r>
          </a:p>
        </p:txBody>
      </p:sp>
      <p:cxnSp>
        <p:nvCxnSpPr>
          <p:cNvPr id="9" name="Straight Connector 8"/>
          <p:cNvCxnSpPr>
            <a:stCxn id="5" idx="2"/>
          </p:cNvCxnSpPr>
          <p:nvPr/>
        </p:nvCxnSpPr>
        <p:spPr>
          <a:xfrm>
            <a:off x="1331120" y="3220402"/>
            <a:ext cx="116681" cy="35433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2421732" y="4350329"/>
            <a:ext cx="1007269" cy="63315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4201682" y="491383"/>
            <a:ext cx="1752600" cy="609600"/>
          </a:xfrm>
          <a:prstGeom prst="ellipse">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4565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1"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0975"/>
            <a:ext cx="9744075" cy="6496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85800" y="838200"/>
            <a:ext cx="3429000" cy="3970318"/>
          </a:xfrm>
          <a:prstGeom prst="rect">
            <a:avLst/>
          </a:prstGeom>
          <a:solidFill>
            <a:schemeClr val="bg1">
              <a:lumMod val="85000"/>
              <a:alpha val="93000"/>
            </a:schemeClr>
          </a:solidFill>
          <a:ln>
            <a:solidFill>
              <a:schemeClr val="tx1"/>
            </a:solidFill>
          </a:ln>
        </p:spPr>
        <p:txBody>
          <a:bodyPr wrap="square" rtlCol="0">
            <a:spAutoFit/>
          </a:bodyPr>
          <a:lstStyle/>
          <a:p>
            <a:pPr algn="ctr"/>
            <a:r>
              <a:rPr lang="en-US" sz="2800" dirty="0"/>
              <a:t>Paul started a lot of churches in the Mediterranean. After they were started, we would write them letters so they would know how to best be Christians and follow Jesus.</a:t>
            </a:r>
          </a:p>
        </p:txBody>
      </p:sp>
      <p:sp>
        <p:nvSpPr>
          <p:cNvPr id="6" name="TextBox 5"/>
          <p:cNvSpPr txBox="1"/>
          <p:nvPr/>
        </p:nvSpPr>
        <p:spPr>
          <a:xfrm>
            <a:off x="2368253" y="5181600"/>
            <a:ext cx="3429000" cy="954107"/>
          </a:xfrm>
          <a:prstGeom prst="rect">
            <a:avLst/>
          </a:prstGeom>
          <a:solidFill>
            <a:schemeClr val="bg1">
              <a:lumMod val="85000"/>
              <a:alpha val="93000"/>
            </a:schemeClr>
          </a:solidFill>
          <a:ln>
            <a:solidFill>
              <a:schemeClr val="tx1"/>
            </a:solidFill>
          </a:ln>
        </p:spPr>
        <p:txBody>
          <a:bodyPr wrap="square" rtlCol="0">
            <a:spAutoFit/>
          </a:bodyPr>
          <a:lstStyle/>
          <a:p>
            <a:pPr algn="ctr"/>
            <a:r>
              <a:rPr lang="en-US" sz="2800" i="1" dirty="0"/>
              <a:t>Let’s look at his first letter to Corinth.</a:t>
            </a:r>
          </a:p>
        </p:txBody>
      </p:sp>
    </p:spTree>
    <p:extLst>
      <p:ext uri="{BB962C8B-B14F-4D97-AF65-F5344CB8AC3E}">
        <p14:creationId xmlns:p14="http://schemas.microsoft.com/office/powerpoint/2010/main" val="219766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Grab a Bible- Let’s Read</a:t>
            </a:r>
          </a:p>
        </p:txBody>
      </p:sp>
      <p:sp>
        <p:nvSpPr>
          <p:cNvPr id="3" name="Content Placeholder 2"/>
          <p:cNvSpPr>
            <a:spLocks noGrp="1"/>
          </p:cNvSpPr>
          <p:nvPr>
            <p:ph idx="1"/>
          </p:nvPr>
        </p:nvSpPr>
        <p:spPr/>
        <p:txBody>
          <a:bodyPr>
            <a:normAutofit/>
          </a:bodyPr>
          <a:lstStyle/>
          <a:p>
            <a:r>
              <a:rPr lang="en-US" sz="3200" dirty="0"/>
              <a:t>1 Corinthians 12:12-26</a:t>
            </a:r>
          </a:p>
          <a:p>
            <a:endParaRPr lang="en-US" sz="3200" dirty="0"/>
          </a:p>
          <a:p>
            <a:pPr marL="0" indent="0" algn="ctr">
              <a:buNone/>
            </a:pPr>
            <a:r>
              <a:rPr lang="en-US" sz="3200" i="1" dirty="0"/>
              <a:t>“All of you together are Christ’s body, and each of you is part of it.”</a:t>
            </a:r>
          </a:p>
        </p:txBody>
      </p:sp>
    </p:spTree>
    <p:extLst>
      <p:ext uri="{BB962C8B-B14F-4D97-AF65-F5344CB8AC3E}">
        <p14:creationId xmlns:p14="http://schemas.microsoft.com/office/powerpoint/2010/main" val="51261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7" name="2-The Body of Christ" descr="2-The Body of Christ">
            <a:hlinkClick r:id="" action="ppaction://media"/>
            <a:extLst>
              <a:ext uri="{FF2B5EF4-FFF2-40B4-BE49-F238E27FC236}">
                <a16:creationId xmlns:a16="http://schemas.microsoft.com/office/drawing/2014/main" id="{87D6FF25-68AC-3AE5-AA2E-2480F4F2310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04800" y="218254"/>
            <a:ext cx="8610600" cy="6457238"/>
          </a:xfrm>
        </p:spPr>
      </p:pic>
    </p:spTree>
    <p:extLst>
      <p:ext uri="{BB962C8B-B14F-4D97-AF65-F5344CB8AC3E}">
        <p14:creationId xmlns:p14="http://schemas.microsoft.com/office/powerpoint/2010/main" val="4172204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463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t>Game Time!</a:t>
            </a:r>
          </a:p>
        </p:txBody>
      </p:sp>
      <p:sp>
        <p:nvSpPr>
          <p:cNvPr id="4" name="Text Placeholder 3"/>
          <p:cNvSpPr>
            <a:spLocks noGrp="1"/>
          </p:cNvSpPr>
          <p:nvPr>
            <p:ph type="body" idx="1"/>
          </p:nvPr>
        </p:nvSpPr>
        <p:spPr/>
        <p:txBody>
          <a:bodyPr/>
          <a:lstStyle/>
          <a:p>
            <a:endParaRPr lang="en-US"/>
          </a:p>
        </p:txBody>
      </p:sp>
    </p:spTree>
    <p:extLst>
      <p:ext uri="{BB962C8B-B14F-4D97-AF65-F5344CB8AC3E}">
        <p14:creationId xmlns:p14="http://schemas.microsoft.com/office/powerpoint/2010/main" val="2514816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Discussion</a:t>
            </a:r>
          </a:p>
        </p:txBody>
      </p:sp>
      <p:sp>
        <p:nvSpPr>
          <p:cNvPr id="3" name="Content Placeholder 2"/>
          <p:cNvSpPr>
            <a:spLocks noGrp="1"/>
          </p:cNvSpPr>
          <p:nvPr>
            <p:ph idx="1"/>
          </p:nvPr>
        </p:nvSpPr>
        <p:spPr>
          <a:xfrm>
            <a:off x="1143000" y="1905000"/>
            <a:ext cx="6858000" cy="3818069"/>
          </a:xfrm>
        </p:spPr>
        <p:txBody>
          <a:bodyPr>
            <a:normAutofit/>
          </a:bodyPr>
          <a:lstStyle/>
          <a:p>
            <a:r>
              <a:rPr lang="en-US" sz="2800" dirty="0"/>
              <a:t>Why do you think the Apostle Paul chose to compare the church to a body?</a:t>
            </a:r>
          </a:p>
          <a:p>
            <a:r>
              <a:rPr lang="en-US" sz="2800" dirty="0"/>
              <a:t>What does this tell us the church should be like?</a:t>
            </a:r>
          </a:p>
          <a:p>
            <a:r>
              <a:rPr lang="en-US" sz="2800" dirty="0"/>
              <a:t>“But our bodies have many parts, and God has put each part just where he wants it” (v18) What do you think you can do to play your part in the body?</a:t>
            </a:r>
          </a:p>
        </p:txBody>
      </p:sp>
    </p:spTree>
    <p:extLst>
      <p:ext uri="{BB962C8B-B14F-4D97-AF65-F5344CB8AC3E}">
        <p14:creationId xmlns:p14="http://schemas.microsoft.com/office/powerpoint/2010/main" val="29481177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What are you good at?</a:t>
            </a:r>
          </a:p>
        </p:txBody>
      </p:sp>
      <p:sp>
        <p:nvSpPr>
          <p:cNvPr id="4" name="Text Placeholder 3"/>
          <p:cNvSpPr>
            <a:spLocks noGrp="1"/>
          </p:cNvSpPr>
          <p:nvPr>
            <p:ph type="body" idx="1"/>
          </p:nvPr>
        </p:nvSpPr>
        <p:spPr/>
        <p:txBody>
          <a:bodyPr>
            <a:normAutofit/>
          </a:bodyPr>
          <a:lstStyle/>
          <a:p>
            <a:r>
              <a:rPr lang="en-US" sz="2400" dirty="0"/>
              <a:t>A worksheet might help.</a:t>
            </a:r>
          </a:p>
        </p:txBody>
      </p:sp>
    </p:spTree>
    <p:extLst>
      <p:ext uri="{BB962C8B-B14F-4D97-AF65-F5344CB8AC3E}">
        <p14:creationId xmlns:p14="http://schemas.microsoft.com/office/powerpoint/2010/main" val="1471444303"/>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ushpin">
  <a:themeElements>
    <a:clrScheme name="Pushpin">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Pushpin">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Pushpin</Template>
  <TotalTime>1703</TotalTime>
  <Words>214</Words>
  <Application>Microsoft Macintosh PowerPoint</Application>
  <PresentationFormat>On-screen Show (4:3)</PresentationFormat>
  <Paragraphs>24</Paragraphs>
  <Slides>10</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Brush Script MT</vt:lpstr>
      <vt:lpstr>Calibri</vt:lpstr>
      <vt:lpstr>Constantia</vt:lpstr>
      <vt:lpstr>Franklin Gothic Book</vt:lpstr>
      <vt:lpstr>Rage Italic</vt:lpstr>
      <vt:lpstr>Pushpin</vt:lpstr>
      <vt:lpstr> </vt:lpstr>
      <vt:lpstr>God’s Big Story</vt:lpstr>
      <vt:lpstr>PowerPoint Presentation</vt:lpstr>
      <vt:lpstr>PowerPoint Presentation</vt:lpstr>
      <vt:lpstr>Grab a Bible- Let’s Read</vt:lpstr>
      <vt:lpstr>PowerPoint Presentation</vt:lpstr>
      <vt:lpstr>Game Time!</vt:lpstr>
      <vt:lpstr>Discussion</vt:lpstr>
      <vt:lpstr>What are you good at?</vt:lpstr>
      <vt:lpstr>Prayer</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meggie dejong</dc:creator>
  <cp:lastModifiedBy>Derek &amp; Jennifer Swenson</cp:lastModifiedBy>
  <cp:revision>12</cp:revision>
  <cp:lastPrinted>2018-04-29T13:39:17Z</cp:lastPrinted>
  <dcterms:created xsi:type="dcterms:W3CDTF">2018-04-18T17:57:29Z</dcterms:created>
  <dcterms:modified xsi:type="dcterms:W3CDTF">2022-09-18T12:38:28Z</dcterms:modified>
</cp:coreProperties>
</file>