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5"/>
  </p:notesMasterIdLst>
  <p:sldIdLst>
    <p:sldId id="256" r:id="rId2"/>
    <p:sldId id="377" r:id="rId3"/>
    <p:sldId id="371" r:id="rId4"/>
    <p:sldId id="352" r:id="rId5"/>
    <p:sldId id="378" r:id="rId6"/>
    <p:sldId id="379" r:id="rId7"/>
    <p:sldId id="380" r:id="rId8"/>
    <p:sldId id="381" r:id="rId9"/>
    <p:sldId id="354" r:id="rId10"/>
    <p:sldId id="382" r:id="rId11"/>
    <p:sldId id="347" r:id="rId12"/>
    <p:sldId id="374" r:id="rId13"/>
    <p:sldId id="341"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 id="377"/>
            <p14:sldId id="371"/>
          </p14:sldIdLst>
        </p14:section>
        <p14:section name="Untitled Section" id="{3050A4C9-FDF9-4C07-AB7A-9354848E1D3C}">
          <p14:sldIdLst>
            <p14:sldId id="352"/>
            <p14:sldId id="378"/>
            <p14:sldId id="379"/>
            <p14:sldId id="380"/>
            <p14:sldId id="381"/>
            <p14:sldId id="354"/>
            <p14:sldId id="382"/>
            <p14:sldId id="347"/>
            <p14:sldId id="374"/>
            <p14:sldId id="34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78027" autoAdjust="0"/>
  </p:normalViewPr>
  <p:slideViewPr>
    <p:cSldViewPr>
      <p:cViewPr varScale="1">
        <p:scale>
          <a:sx n="131" d="100"/>
          <a:sy n="131" d="100"/>
        </p:scale>
        <p:origin x="616"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1/10/22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05BE6-4B1F-4581-AD03-420168390775}" type="slidenum">
              <a:rPr lang="en-US" smtClean="0"/>
              <a:t>3</a:t>
            </a:fld>
            <a:endParaRPr lang="en-US"/>
          </a:p>
        </p:txBody>
      </p:sp>
    </p:spTree>
    <p:extLst>
      <p:ext uri="{BB962C8B-B14F-4D97-AF65-F5344CB8AC3E}">
        <p14:creationId xmlns:p14="http://schemas.microsoft.com/office/powerpoint/2010/main" val="3877810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51435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0DC6A311-5C10-453E-B3E2-357D0A93A027}" type="datetimeFigureOut">
              <a:rPr lang="en-US" smtClean="0"/>
              <a:pPr/>
              <a:t>1/10/22</a:t>
            </a:fld>
            <a:endParaRPr lang="en-US" dirty="0"/>
          </a:p>
        </p:txBody>
      </p:sp>
      <p:sp>
        <p:nvSpPr>
          <p:cNvPr id="18" name="Footer Placeholder 17"/>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4918459"/>
            <a:ext cx="2002464" cy="170177"/>
          </a:xfrm>
        </p:spPr>
        <p:txBody>
          <a:bodyPr/>
          <a:lstStyle/>
          <a:p>
            <a:fld id="{0DC6A311-5C10-453E-B3E2-357D0A93A027}" type="datetimeFigureOut">
              <a:rPr lang="en-US" smtClean="0"/>
              <a:pPr/>
              <a:t>1/10/22</a:t>
            </a:fld>
            <a:endParaRPr lang="en-US" dirty="0"/>
          </a:p>
        </p:txBody>
      </p:sp>
      <p:sp>
        <p:nvSpPr>
          <p:cNvPr id="5" name="Footer Placeholder 4"/>
          <p:cNvSpPr>
            <a:spLocks noGrp="1"/>
          </p:cNvSpPr>
          <p:nvPr>
            <p:ph type="ftr" sz="quarter" idx="11"/>
          </p:nvPr>
        </p:nvSpPr>
        <p:spPr>
          <a:xfrm>
            <a:off x="457200" y="4917186"/>
            <a:ext cx="3657600" cy="171450"/>
          </a:xfrm>
        </p:spPr>
        <p:txBody>
          <a:bodyPr/>
          <a:lstStyle/>
          <a:p>
            <a:endParaRPr lang="en-US" dirty="0"/>
          </a:p>
        </p:txBody>
      </p:sp>
      <p:sp>
        <p:nvSpPr>
          <p:cNvPr id="6" name="Slide Number Placeholder 5"/>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0DC6A311-5C10-453E-B3E2-357D0A93A027}" type="datetimeFigureOut">
              <a:rPr lang="en-US" smtClean="0"/>
              <a:pPr/>
              <a:t>1/10/22</a:t>
            </a:fld>
            <a:endParaRPr lang="en-US" dirty="0"/>
          </a:p>
        </p:txBody>
      </p:sp>
      <p:sp>
        <p:nvSpPr>
          <p:cNvPr id="5" name="Footer Placeholder 4"/>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4916334"/>
            <a:ext cx="588336" cy="171450"/>
          </a:xfrm>
        </p:spPr>
        <p:txBody>
          <a:bodyPr/>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0DC6A311-5C10-453E-B3E2-357D0A93A027}" type="datetimeFigureOut">
              <a:rPr lang="en-US" smtClean="0"/>
              <a:pPr/>
              <a:t>1/10/22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1/10/22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207062"/>
            <a:ext cx="7239000" cy="36347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0DC6A311-5C10-453E-B3E2-357D0A93A027}" type="datetimeFigureOut">
              <a:rPr lang="en-US" smtClean="0"/>
              <a:pPr/>
              <a:t>1/10/22</a:t>
            </a:fld>
            <a:endParaRPr lang="en-US" dirty="0"/>
          </a:p>
        </p:txBody>
      </p:sp>
      <p:sp>
        <p:nvSpPr>
          <p:cNvPr id="4" name="Footer Placeholder 3"/>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maT4phfTXR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Scripture: Mark 1:9-11</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 y="1200150"/>
            <a:ext cx="303276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200150"/>
            <a:ext cx="3790949"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318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Blessing</a:t>
            </a: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pic>
        <p:nvPicPr>
          <p:cNvPr id="7" name="1 Baptism" descr="1 Baptism">
            <a:hlinkClick r:id="" action="ppaction://media"/>
            <a:extLst>
              <a:ext uri="{FF2B5EF4-FFF2-40B4-BE49-F238E27FC236}">
                <a16:creationId xmlns:a16="http://schemas.microsoft.com/office/drawing/2014/main" id="{9227B0DF-D94C-F245-B81F-B475709FC4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0740" y="165962"/>
            <a:ext cx="7971920" cy="4479925"/>
          </a:xfrm>
        </p:spPr>
      </p:pic>
    </p:spTree>
    <p:extLst>
      <p:ext uri="{BB962C8B-B14F-4D97-AF65-F5344CB8AC3E}">
        <p14:creationId xmlns:p14="http://schemas.microsoft.com/office/powerpoint/2010/main" val="146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1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latin typeface="Arial Black" panose="020B0A04020102020204" pitchFamily="34" charset="0"/>
              </a:rPr>
              <a:t>baptism</a:t>
            </a:r>
            <a:endParaRPr lang="en-US" sz="3200" dirty="0"/>
          </a:p>
        </p:txBody>
      </p:sp>
      <p:sp>
        <p:nvSpPr>
          <p:cNvPr id="3" name="Content Placeholder 2"/>
          <p:cNvSpPr>
            <a:spLocks noGrp="1"/>
          </p:cNvSpPr>
          <p:nvPr>
            <p:ph sz="half" idx="1"/>
          </p:nvPr>
        </p:nvSpPr>
        <p:spPr/>
        <p:txBody>
          <a:bodyPr>
            <a:noAutofit/>
          </a:bodyPr>
          <a:lstStyle/>
          <a:p>
            <a:pPr>
              <a:lnSpc>
                <a:spcPct val="150000"/>
              </a:lnSpc>
            </a:pPr>
            <a:r>
              <a:rPr lang="en-US" sz="2400" dirty="0"/>
              <a:t>For Jesus</a:t>
            </a:r>
          </a:p>
          <a:p>
            <a:pPr lvl="1">
              <a:lnSpc>
                <a:spcPct val="150000"/>
              </a:lnSpc>
            </a:pPr>
            <a:r>
              <a:rPr lang="en-US" sz="2000" dirty="0"/>
              <a:t>It marked him as Messiah</a:t>
            </a:r>
          </a:p>
          <a:p>
            <a:pPr lvl="1">
              <a:lnSpc>
                <a:spcPct val="150000"/>
              </a:lnSpc>
            </a:pPr>
            <a:r>
              <a:rPr lang="en-US" sz="2000" dirty="0"/>
              <a:t>It started his journey</a:t>
            </a:r>
          </a:p>
          <a:p>
            <a:pPr lvl="1">
              <a:lnSpc>
                <a:spcPct val="150000"/>
              </a:lnSpc>
            </a:pPr>
            <a:r>
              <a:rPr lang="en-US" sz="2000" dirty="0"/>
              <a:t>It was his “go” button</a:t>
            </a:r>
          </a:p>
        </p:txBody>
      </p:sp>
      <p:sp>
        <p:nvSpPr>
          <p:cNvPr id="2" name="Content Placeholder 1"/>
          <p:cNvSpPr>
            <a:spLocks noGrp="1"/>
          </p:cNvSpPr>
          <p:nvPr>
            <p:ph sz="half" idx="2"/>
          </p:nvPr>
        </p:nvSpPr>
        <p:spPr/>
        <p:txBody>
          <a:bodyPr>
            <a:normAutofit/>
          </a:bodyPr>
          <a:lstStyle/>
          <a:p>
            <a:pPr>
              <a:lnSpc>
                <a:spcPct val="150000"/>
              </a:lnSpc>
            </a:pPr>
            <a:r>
              <a:rPr lang="en-US" sz="2600" dirty="0"/>
              <a:t>For us</a:t>
            </a:r>
          </a:p>
          <a:p>
            <a:pPr lvl="1">
              <a:lnSpc>
                <a:spcPct val="150000"/>
              </a:lnSpc>
            </a:pPr>
            <a:r>
              <a:rPr lang="en-US" sz="2000" dirty="0"/>
              <a:t>We’re washed, moved, shaped, empowered, and nourished</a:t>
            </a:r>
          </a:p>
          <a:p>
            <a:pPr lvl="1">
              <a:lnSpc>
                <a:spcPct val="150000"/>
              </a:lnSpc>
            </a:pPr>
            <a:r>
              <a:rPr lang="en-US" sz="2000" dirty="0"/>
              <a:t>It’s our “go” button</a:t>
            </a:r>
          </a:p>
          <a:p>
            <a:endParaRPr lang="en-US"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54148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48929"/>
          </a:xfrm>
        </p:spPr>
        <p:txBody>
          <a:bodyPr>
            <a:noAutofit/>
          </a:bodyPr>
          <a:lstStyle/>
          <a:p>
            <a:r>
              <a:rPr lang="en-US" sz="4000" dirty="0">
                <a:ln>
                  <a:solidFill>
                    <a:schemeClr val="tx1"/>
                  </a:solidFill>
                </a:ln>
              </a:rPr>
              <a:t>Our Prayer</a:t>
            </a:r>
          </a:p>
        </p:txBody>
      </p:sp>
      <p:sp>
        <p:nvSpPr>
          <p:cNvPr id="6" name="Content Placeholder 5"/>
          <p:cNvSpPr>
            <a:spLocks noGrp="1"/>
          </p:cNvSpPr>
          <p:nvPr>
            <p:ph idx="1"/>
          </p:nvPr>
        </p:nvSpPr>
        <p:spPr>
          <a:xfrm>
            <a:off x="381000" y="1123950"/>
            <a:ext cx="7543800" cy="3657600"/>
          </a:xfrm>
        </p:spPr>
        <p:txBody>
          <a:bodyPr>
            <a:noAutofit/>
          </a:bodyPr>
          <a:lstStyle/>
          <a:p>
            <a:pPr marL="0" indent="0">
              <a:buNone/>
            </a:pPr>
            <a:r>
              <a:rPr lang="en-US" sz="2400" dirty="0"/>
              <a:t>Lord, </a:t>
            </a:r>
          </a:p>
          <a:p>
            <a:pPr marL="0" indent="0">
              <a:buNone/>
            </a:pPr>
            <a:r>
              <a:rPr lang="en-US" sz="2400" dirty="0"/>
              <a:t>Thank you for the gift of baptism. You know what is good for me and what is good for the world. Help me to trust you. </a:t>
            </a:r>
          </a:p>
          <a:p>
            <a:pPr marL="0" indent="0">
              <a:buNone/>
            </a:pPr>
            <a:r>
              <a:rPr lang="en-US" sz="2400" dirty="0"/>
              <a:t>Help me to remember that when I was baptized it began a relationship with you that I can trust in.</a:t>
            </a:r>
          </a:p>
          <a:p>
            <a:pPr marL="0" indent="0">
              <a:buNone/>
            </a:pPr>
            <a:r>
              <a:rPr lang="en-US" sz="2400" dirty="0"/>
              <a:t>Amen.</a:t>
            </a:r>
            <a:br>
              <a:rPr lang="en-US" sz="2400" dirty="0"/>
            </a:br>
            <a:endParaRPr lang="en-US" sz="2400" dirty="0">
              <a:latin typeface="+mj-lt"/>
            </a:endParaRPr>
          </a:p>
        </p:txBody>
      </p:sp>
    </p:spTree>
    <p:extLst>
      <p:ext uri="{BB962C8B-B14F-4D97-AF65-F5344CB8AC3E}">
        <p14:creationId xmlns:p14="http://schemas.microsoft.com/office/powerpoint/2010/main" val="310788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https://www.youtube.com/watch?v=maT4phfTXR4</a:t>
            </a:r>
            <a:endParaRPr lang="en-US" dirty="0"/>
          </a:p>
          <a:p>
            <a:pPr marL="0" indent="0">
              <a:buNone/>
            </a:pPr>
            <a:endParaRPr lang="en-US" dirty="0"/>
          </a:p>
        </p:txBody>
      </p:sp>
    </p:spTree>
    <p:extLst>
      <p:ext uri="{BB962C8B-B14F-4D97-AF65-F5344CB8AC3E}">
        <p14:creationId xmlns:p14="http://schemas.microsoft.com/office/powerpoint/2010/main" val="420681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3" name="Title 2"/>
          <p:cNvSpPr>
            <a:spLocks noGrp="1"/>
          </p:cNvSpPr>
          <p:nvPr>
            <p:ph type="title"/>
          </p:nvPr>
        </p:nvSpPr>
        <p:spPr/>
        <p:txBody>
          <a:bodyPr/>
          <a:lstStyle/>
          <a:p>
            <a:endParaRPr lang="en-US"/>
          </a:p>
        </p:txBody>
      </p:sp>
      <p:pic>
        <p:nvPicPr>
          <p:cNvPr id="6" name="The Bible PREVIEW -- Baptism of Jesus" descr="The Bible PREVIEW -- Baptism of Jesus">
            <a:hlinkClick r:id="" action="ppaction://media"/>
            <a:extLst>
              <a:ext uri="{FF2B5EF4-FFF2-40B4-BE49-F238E27FC236}">
                <a16:creationId xmlns:a16="http://schemas.microsoft.com/office/drawing/2014/main" id="{2E2C422A-60C0-6C4B-BE6A-805A38ADED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6200" y="133350"/>
            <a:ext cx="8026901" cy="4515255"/>
          </a:xfrm>
        </p:spPr>
      </p:pic>
    </p:spTree>
    <p:extLst>
      <p:ext uri="{BB962C8B-B14F-4D97-AF65-F5344CB8AC3E}">
        <p14:creationId xmlns:p14="http://schemas.microsoft.com/office/powerpoint/2010/main" val="17634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1"/>
            <a:ext cx="6781800" cy="838200"/>
          </a:xfrm>
        </p:spPr>
        <p:txBody>
          <a:bodyPr>
            <a:normAutofit/>
          </a:bodyPr>
          <a:lstStyle/>
          <a:p>
            <a:r>
              <a:rPr lang="en-US" sz="4400" dirty="0">
                <a:latin typeface="Arial Black" panose="020B0A04020102020204" pitchFamily="34" charset="0"/>
              </a:rPr>
              <a:t>Today:</a:t>
            </a:r>
            <a:r>
              <a:rPr lang="en-US" sz="3600" dirty="0">
                <a:latin typeface="Arial Black" panose="020B0A04020102020204" pitchFamily="34" charset="0"/>
              </a:rPr>
              <a:t>  </a:t>
            </a:r>
            <a:r>
              <a:rPr lang="en-US" sz="4400" dirty="0">
                <a:latin typeface="Arial Black" panose="020B0A04020102020204" pitchFamily="34" charset="0"/>
              </a:rPr>
              <a:t>Baptism</a:t>
            </a:r>
            <a:endParaRPr lang="en-US" sz="2800" dirty="0"/>
          </a:p>
        </p:txBody>
      </p:sp>
      <p:sp>
        <p:nvSpPr>
          <p:cNvPr id="3" name="Content Placeholder 2"/>
          <p:cNvSpPr>
            <a:spLocks noGrp="1"/>
          </p:cNvSpPr>
          <p:nvPr>
            <p:ph idx="1"/>
          </p:nvPr>
        </p:nvSpPr>
        <p:spPr>
          <a:xfrm>
            <a:off x="838200" y="1123950"/>
            <a:ext cx="6553200" cy="3714750"/>
          </a:xfrm>
        </p:spPr>
        <p:txBody>
          <a:bodyPr>
            <a:noAutofit/>
          </a:bodyPr>
          <a:lstStyle/>
          <a:p>
            <a:pPr marL="45720" indent="0">
              <a:buNone/>
            </a:pPr>
            <a:r>
              <a:rPr lang="en-US" sz="2800" dirty="0"/>
              <a:t>Water carries a lot of symbolism.  It cleans and washes.  It moves and takes many shapes.  It is powerful and nourishing. It marks us as God’s children in baptism.  Water is necessary for our physical life, just as Jesus is necessary for spiritual life.  Through Jesus, we can be filled with God’s love.</a:t>
            </a: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14808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470" y="2052991"/>
            <a:ext cx="4651330" cy="201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AutoShape 2" descr="Image result for water cleans and was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088947" cy="205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762" y="0"/>
            <a:ext cx="3100391" cy="206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0570" y="2052992"/>
            <a:ext cx="3128293" cy="1759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66" r="8176"/>
          <a:stretch/>
        </p:blipFill>
        <p:spPr bwMode="auto">
          <a:xfrm>
            <a:off x="6098863" y="0"/>
            <a:ext cx="3077705" cy="206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4171950"/>
            <a:ext cx="6733296" cy="584775"/>
          </a:xfrm>
          <a:prstGeom prst="rect">
            <a:avLst/>
          </a:prstGeom>
          <a:noFill/>
        </p:spPr>
        <p:txBody>
          <a:bodyPr wrap="square" rtlCol="0">
            <a:spAutoFit/>
          </a:bodyPr>
          <a:lstStyle/>
          <a:p>
            <a:r>
              <a:rPr lang="en-US" sz="3200" b="1" u="sng" dirty="0">
                <a:latin typeface="Baskerville Old Face" panose="02020602080505020303" pitchFamily="18" charset="0"/>
              </a:rPr>
              <a:t>Water</a:t>
            </a:r>
            <a:r>
              <a:rPr lang="en-US" sz="2800" b="1" dirty="0">
                <a:latin typeface="Baskerville Old Face" panose="02020602080505020303" pitchFamily="18" charset="0"/>
              </a:rPr>
              <a:t> helps describe what </a:t>
            </a:r>
            <a:r>
              <a:rPr lang="en-US" sz="3200" b="1" u="sng" dirty="0">
                <a:latin typeface="Baskerville Old Face" panose="02020602080505020303" pitchFamily="18" charset="0"/>
              </a:rPr>
              <a:t>Jesus</a:t>
            </a:r>
            <a:r>
              <a:rPr lang="en-US" sz="3200" b="1" dirty="0">
                <a:latin typeface="Baskerville Old Face" panose="02020602080505020303" pitchFamily="18" charset="0"/>
              </a:rPr>
              <a:t> </a:t>
            </a:r>
            <a:r>
              <a:rPr lang="en-US" sz="2800" b="1" dirty="0">
                <a:latin typeface="Baskerville Old Face" panose="02020602080505020303" pitchFamily="18" charset="0"/>
              </a:rPr>
              <a:t>does for us.</a:t>
            </a:r>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90" y="2052992"/>
            <a:ext cx="3043672" cy="202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58762" y="3812657"/>
            <a:ext cx="3040101" cy="2571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27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Baptism</a:t>
            </a:r>
          </a:p>
        </p:txBody>
      </p:sp>
      <p:sp>
        <p:nvSpPr>
          <p:cNvPr id="3" name="Content Placeholder 2"/>
          <p:cNvSpPr>
            <a:spLocks noGrp="1"/>
          </p:cNvSpPr>
          <p:nvPr>
            <p:ph idx="1"/>
          </p:nvPr>
        </p:nvSpPr>
        <p:spPr/>
        <p:txBody>
          <a:bodyPr/>
          <a:lstStyle/>
          <a:p>
            <a:r>
              <a:rPr lang="en-US" dirty="0"/>
              <a:t>Isn’t just a one time thing: it’s daily.</a:t>
            </a:r>
          </a:p>
          <a:p>
            <a:r>
              <a:rPr lang="en-US" dirty="0"/>
              <a:t>The first time can happen at any age.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869" y="2419350"/>
            <a:ext cx="333533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789" y="2343150"/>
            <a:ext cx="350592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09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a:t>
            </a:r>
          </a:p>
        </p:txBody>
      </p:sp>
      <p:sp>
        <p:nvSpPr>
          <p:cNvPr id="3" name="Content Placeholder 2"/>
          <p:cNvSpPr>
            <a:spLocks noGrp="1"/>
          </p:cNvSpPr>
          <p:nvPr>
            <p:ph idx="1"/>
          </p:nvPr>
        </p:nvSpPr>
        <p:spPr/>
        <p:txBody>
          <a:bodyPr>
            <a:normAutofit/>
          </a:bodyPr>
          <a:lstStyle/>
          <a:p>
            <a:pPr marL="274320" lvl="1" indent="-274320">
              <a:spcBef>
                <a:spcPts val="600"/>
              </a:spcBef>
              <a:buClr>
                <a:schemeClr val="tx2"/>
              </a:buClr>
              <a:buSzPct val="73000"/>
              <a:buFont typeface="Wingdings 2"/>
              <a:buChar char=""/>
            </a:pPr>
            <a:r>
              <a:rPr lang="en-US" sz="2600" dirty="0">
                <a:solidFill>
                  <a:schemeClr val="tx1"/>
                </a:solidFill>
              </a:rPr>
              <a:t>Not everyone has been baptized.</a:t>
            </a:r>
          </a:p>
          <a:p>
            <a:pPr marL="274320" lvl="1" indent="-274320">
              <a:spcBef>
                <a:spcPts val="600"/>
              </a:spcBef>
              <a:buClr>
                <a:schemeClr val="tx2"/>
              </a:buClr>
              <a:buSzPct val="73000"/>
              <a:buFont typeface="Wingdings 2"/>
              <a:buChar char=""/>
            </a:pPr>
            <a:r>
              <a:rPr lang="en-US" sz="2600" dirty="0">
                <a:solidFill>
                  <a:schemeClr val="tx1"/>
                </a:solidFill>
              </a:rPr>
              <a:t>Baptism is a sacrament, which means it is VERY important and VERY holy. It is holy because it is something Christ asks us to do.</a:t>
            </a:r>
          </a:p>
          <a:p>
            <a:pPr marL="274320" lvl="1" indent="-274320">
              <a:spcBef>
                <a:spcPts val="600"/>
              </a:spcBef>
              <a:buClr>
                <a:schemeClr val="tx2"/>
              </a:buClr>
              <a:buSzPct val="73000"/>
              <a:buFont typeface="Wingdings 2"/>
              <a:buChar char=""/>
            </a:pPr>
            <a:endParaRPr lang="en-US" sz="2600" dirty="0">
              <a:solidFill>
                <a:schemeClr val="tx1"/>
              </a:solidFill>
            </a:endParaRPr>
          </a:p>
          <a:p>
            <a:pPr marL="45720" indent="0" algn="ctr">
              <a:buNone/>
            </a:pPr>
            <a:r>
              <a:rPr lang="en-US" sz="2400" b="1" baseline="30000" dirty="0">
                <a:solidFill>
                  <a:srgbClr val="0070C0"/>
                </a:solidFill>
              </a:rPr>
              <a:t>“Therefore go and make disciples of all nations, baptizing them in the name of the Father and of the Son and of the Holy Spirit, and teaching them to obey everything I have commanded you. And surely I am with you always, to the very end of the age.”</a:t>
            </a:r>
            <a:endParaRPr lang="en-US" sz="2400" baseline="30000" dirty="0">
              <a:solidFill>
                <a:srgbClr val="0070C0"/>
              </a:solidFill>
            </a:endParaRPr>
          </a:p>
          <a:p>
            <a:pPr marL="45720" indent="0" algn="ctr">
              <a:buNone/>
            </a:pPr>
            <a:r>
              <a:rPr lang="en-US" sz="2400" baseline="30000" dirty="0"/>
              <a:t>-Matthew 28:19-20</a:t>
            </a:r>
          </a:p>
          <a:p>
            <a:endParaRPr lang="en-US" dirty="0"/>
          </a:p>
        </p:txBody>
      </p:sp>
    </p:spTree>
    <p:extLst>
      <p:ext uri="{BB962C8B-B14F-4D97-AF65-F5344CB8AC3E}">
        <p14:creationId xmlns:p14="http://schemas.microsoft.com/office/powerpoint/2010/main" val="267499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why do it?</a:t>
            </a:r>
          </a:p>
        </p:txBody>
      </p:sp>
      <p:sp>
        <p:nvSpPr>
          <p:cNvPr id="3" name="Content Placeholder 2"/>
          <p:cNvSpPr>
            <a:spLocks noGrp="1"/>
          </p:cNvSpPr>
          <p:nvPr>
            <p:ph idx="1"/>
          </p:nvPr>
        </p:nvSpPr>
        <p:spPr>
          <a:xfrm>
            <a:off x="457200" y="1207062"/>
            <a:ext cx="7239000" cy="1212288"/>
          </a:xfrm>
        </p:spPr>
        <p:txBody>
          <a:bodyPr/>
          <a:lstStyle/>
          <a:p>
            <a:r>
              <a:rPr lang="en-US" dirty="0"/>
              <a:t>Jesus asked us to!</a:t>
            </a:r>
          </a:p>
        </p:txBody>
      </p:sp>
      <p:sp>
        <p:nvSpPr>
          <p:cNvPr id="4" name="Title 1"/>
          <p:cNvSpPr txBox="1">
            <a:spLocks/>
          </p:cNvSpPr>
          <p:nvPr/>
        </p:nvSpPr>
        <p:spPr>
          <a:xfrm>
            <a:off x="443089" y="1657350"/>
            <a:ext cx="7239000" cy="857250"/>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r>
              <a:rPr lang="en-US" dirty="0"/>
              <a:t>But, what does it mean?</a:t>
            </a:r>
          </a:p>
        </p:txBody>
      </p:sp>
      <p:sp>
        <p:nvSpPr>
          <p:cNvPr id="5" name="Content Placeholder 2"/>
          <p:cNvSpPr txBox="1">
            <a:spLocks/>
          </p:cNvSpPr>
          <p:nvPr/>
        </p:nvSpPr>
        <p:spPr>
          <a:xfrm>
            <a:off x="609600" y="2667000"/>
            <a:ext cx="7239000" cy="2038350"/>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n-US" dirty="0"/>
              <a:t>It means our journey with God starts here.</a:t>
            </a:r>
          </a:p>
          <a:p>
            <a:r>
              <a:rPr lang="en-US" i="1" dirty="0"/>
              <a:t>We usually baptize babies because they didn’t DO anything to earn God’s love. Neither do we.</a:t>
            </a:r>
          </a:p>
        </p:txBody>
      </p:sp>
    </p:spTree>
    <p:extLst>
      <p:ext uri="{BB962C8B-B14F-4D97-AF65-F5344CB8AC3E}">
        <p14:creationId xmlns:p14="http://schemas.microsoft.com/office/powerpoint/2010/main" val="8694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  Mark 1:9-11</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buNone/>
            </a:pPr>
            <a:r>
              <a:rPr lang="en-US" sz="2000" b="1" dirty="0"/>
              <a:t>The Baptism of Jesus</a:t>
            </a:r>
          </a:p>
          <a:p>
            <a:r>
              <a:rPr lang="en-US" sz="2000" b="1" baseline="30000" dirty="0"/>
              <a:t>9 </a:t>
            </a:r>
            <a:r>
              <a:rPr lang="en-US" sz="2000" dirty="0"/>
              <a:t>At that time Jesus came from Nazareth in Galilee and was baptized by John in the Jordan. </a:t>
            </a:r>
            <a:r>
              <a:rPr lang="en-US" sz="2000" b="1" baseline="30000" dirty="0"/>
              <a:t>10 </a:t>
            </a:r>
            <a:r>
              <a:rPr lang="en-US" sz="2000" dirty="0"/>
              <a:t>Just as Jesus was coming up out of the water, he saw heaven being torn open and the Spirit descending on him like a dove. </a:t>
            </a:r>
            <a:r>
              <a:rPr lang="en-US" sz="2000" b="1" baseline="30000" dirty="0"/>
              <a:t>11 </a:t>
            </a:r>
            <a:r>
              <a:rPr lang="en-US" sz="2000" dirty="0"/>
              <a:t>And a voice came from heaven: “You are my Son, whom I love; with you I am well pleased.”</a:t>
            </a:r>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26631552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8243</TotalTime>
  <Words>432</Words>
  <Application>Microsoft Macintosh PowerPoint</Application>
  <PresentationFormat>On-screen Show (16:9)</PresentationFormat>
  <Paragraphs>42</Paragraphs>
  <Slides>13</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 Black</vt:lpstr>
      <vt:lpstr>Baskerville Old Face</vt:lpstr>
      <vt:lpstr>Calibri</vt:lpstr>
      <vt:lpstr>Trebuchet MS</vt:lpstr>
      <vt:lpstr>Wingdings</vt:lpstr>
      <vt:lpstr>Wingdings 2</vt:lpstr>
      <vt:lpstr>Opulent</vt:lpstr>
      <vt:lpstr>PowerPoint Presentation</vt:lpstr>
      <vt:lpstr>PowerPoint Presentation</vt:lpstr>
      <vt:lpstr>PowerPoint Presentation</vt:lpstr>
      <vt:lpstr>Today:  Baptism</vt:lpstr>
      <vt:lpstr>PowerPoint Presentation</vt:lpstr>
      <vt:lpstr>Baptism</vt:lpstr>
      <vt:lpstr>baptism</vt:lpstr>
      <vt:lpstr>So, why do it?</vt:lpstr>
      <vt:lpstr>Scripture:  Mark 1:9-11</vt:lpstr>
      <vt:lpstr>Scripture: Mark 1:9-11</vt:lpstr>
      <vt:lpstr>Blessing</vt:lpstr>
      <vt:lpstr>baptism</vt:lpstr>
      <vt:lpstr>Our Prayer</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152</cp:revision>
  <dcterms:created xsi:type="dcterms:W3CDTF">2013-09-24T15:07:06Z</dcterms:created>
  <dcterms:modified xsi:type="dcterms:W3CDTF">2022-01-10T12:27:42Z</dcterms:modified>
</cp:coreProperties>
</file>