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63" r:id="rId3"/>
    <p:sldId id="321" r:id="rId4"/>
    <p:sldId id="308" r:id="rId5"/>
    <p:sldId id="319" r:id="rId6"/>
    <p:sldId id="317" r:id="rId7"/>
    <p:sldId id="318" r:id="rId8"/>
    <p:sldId id="305" r:id="rId9"/>
    <p:sldId id="306" r:id="rId10"/>
    <p:sldId id="322" r:id="rId11"/>
    <p:sldId id="323" r:id="rId12"/>
    <p:sldId id="325" r:id="rId13"/>
    <p:sldId id="324" r:id="rId14"/>
    <p:sldId id="269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78027" autoAdjust="0"/>
  </p:normalViewPr>
  <p:slideViewPr>
    <p:cSldViewPr>
      <p:cViewPr varScale="1">
        <p:scale>
          <a:sx n="98" d="100"/>
          <a:sy n="98" d="100"/>
        </p:scale>
        <p:origin x="25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118E-C417-4ADF-8E5F-0D075D686F24}" type="datetimeFigureOut">
              <a:rPr lang="en-US" smtClean="0"/>
              <a:t>4/11/21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5BE6-4B1F-4581-AD03-420168390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everyone check in with a blessing and bummer in their life.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7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map of Egypt and Israel. Next we will see the route they traveled to get back to Israel after escaping Egypt.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8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see where Moses and the Israelites traveled and Pharaoh and his soldiers followed.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1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here where Moses parted the red sea. Moses and the Israelites crossed. Pharaoh and his soldiers were swallowed up by the sea.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0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read through Exodus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1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 kids what they think.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it can be hard to have faith because life is scary. Always know that God is by your side and loves you. Faith in God changes everything!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4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DC6A311-5C10-453E-B3E2-357D0A93A027}" type="datetimeFigureOut">
              <a:rPr lang="en-US" smtClean="0"/>
              <a:pPr/>
              <a:t>4/11/21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egateway.com/passage/?search=Exodus+14:21-30&amp;version=NLT#fen-NLT-1915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5200" cy="2209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bad things happens to you, is it alright be mad at God?</a:t>
            </a:r>
          </a:p>
        </p:txBody>
      </p:sp>
      <p:pic>
        <p:nvPicPr>
          <p:cNvPr id="6146" name="Picture 2" descr="http://biblestudyoutlines.org/wp-content/uploads/2012/09/frustration-clipar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276600" cy="32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3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54097"/>
          </a:xfrm>
        </p:spPr>
        <p:txBody>
          <a:bodyPr/>
          <a:lstStyle/>
          <a:p>
            <a:r>
              <a:rPr lang="en-US" dirty="0"/>
              <a:t>Yes – as long as it’s temporary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1"/>
            <a:ext cx="7315200" cy="4328160"/>
          </a:xfrm>
        </p:spPr>
        <p:txBody>
          <a:bodyPr>
            <a:normAutofit/>
          </a:bodyPr>
          <a:lstStyle/>
          <a:p>
            <a:r>
              <a:rPr lang="en-US" sz="2800" dirty="0"/>
              <a:t>We shouldn’t hold grudges against God</a:t>
            </a:r>
          </a:p>
          <a:p>
            <a:endParaRPr lang="en-US" sz="2800" dirty="0"/>
          </a:p>
          <a:p>
            <a:r>
              <a:rPr lang="en-US" sz="2800" dirty="0"/>
              <a:t>We have to remember all the blessings we’ve received from God and how much he has done for us already!</a:t>
            </a:r>
          </a:p>
          <a:p>
            <a:endParaRPr lang="en-US" sz="2800" dirty="0"/>
          </a:p>
          <a:p>
            <a:r>
              <a:rPr lang="en-US" sz="2800" dirty="0"/>
              <a:t>It’s easy to focus on the bad stuff and forget about the good parts of our lives or the good things God has done for us. </a:t>
            </a:r>
          </a:p>
        </p:txBody>
      </p:sp>
    </p:spTree>
    <p:extLst>
      <p:ext uri="{BB962C8B-B14F-4D97-AF65-F5344CB8AC3E}">
        <p14:creationId xmlns:p14="http://schemas.microsoft.com/office/powerpoint/2010/main" val="282779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diana Jones and the Last Crusad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2659"/>
            <a:ext cx="9144000" cy="5127541"/>
          </a:xfrm>
        </p:spPr>
      </p:pic>
    </p:spTree>
    <p:extLst>
      <p:ext uri="{BB962C8B-B14F-4D97-AF65-F5344CB8AC3E}">
        <p14:creationId xmlns:p14="http://schemas.microsoft.com/office/powerpoint/2010/main" val="25158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5200" cy="1154097"/>
          </a:xfrm>
        </p:spPr>
        <p:txBody>
          <a:bodyPr/>
          <a:lstStyle/>
          <a:p>
            <a:r>
              <a:rPr lang="en-US" dirty="0"/>
              <a:t>God calls us to have faith!</a:t>
            </a:r>
          </a:p>
        </p:txBody>
      </p:sp>
      <p:pic>
        <p:nvPicPr>
          <p:cNvPr id="7170" name="Picture 2" descr="http://www.gospelgifs.com/art_pages_16/img/figce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715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+mn-lt"/>
              </a:rPr>
              <a:t>Our Prayer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371600"/>
            <a:ext cx="7520940" cy="4876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/>
              <a:t>Through the trials and storms, help me hold on to my faith. Stay with me Lord, and show me Your way. Amen.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6764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n>
                  <a:solidFill>
                    <a:schemeClr val="tx1"/>
                  </a:solidFill>
                </a:ln>
                <a:latin typeface="+mn-lt"/>
              </a:rPr>
              <a:t>Blessing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315200" cy="35395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The </a:t>
            </a:r>
            <a:r>
              <a:rPr lang="en-US" sz="3200" cap="small" dirty="0"/>
              <a:t>Lord</a:t>
            </a:r>
            <a:r>
              <a:rPr lang="en-US" sz="3200" dirty="0"/>
              <a:t> bless you</a:t>
            </a:r>
            <a:br>
              <a:rPr lang="en-US" sz="3200" dirty="0"/>
            </a:br>
            <a:r>
              <a:rPr lang="en-US" sz="3200" dirty="0"/>
              <a:t>    and keep you;</a:t>
            </a:r>
            <a:br>
              <a:rPr lang="en-US" sz="3200" dirty="0"/>
            </a:br>
            <a:r>
              <a:rPr lang="en-US" sz="3200" dirty="0"/>
              <a:t>the </a:t>
            </a:r>
            <a:r>
              <a:rPr lang="en-US" sz="3200" cap="small" dirty="0"/>
              <a:t>Lord</a:t>
            </a:r>
            <a:r>
              <a:rPr lang="en-US" sz="3200" dirty="0"/>
              <a:t> make his face shine on you</a:t>
            </a:r>
            <a:br>
              <a:rPr lang="en-US" sz="3200" dirty="0"/>
            </a:br>
            <a:r>
              <a:rPr lang="en-US" sz="3200" dirty="0"/>
              <a:t>    and be gracious to you;</a:t>
            </a:r>
            <a:br>
              <a:rPr lang="en-US" sz="3200" dirty="0"/>
            </a:br>
            <a:r>
              <a:rPr lang="en-US" sz="3200" b="1" baseline="30000" dirty="0"/>
              <a:t> </a:t>
            </a:r>
            <a:r>
              <a:rPr lang="en-US" sz="3200" dirty="0"/>
              <a:t>the </a:t>
            </a:r>
            <a:r>
              <a:rPr lang="en-US" sz="3200" cap="small" dirty="0"/>
              <a:t>Lord</a:t>
            </a:r>
            <a:r>
              <a:rPr lang="en-US" sz="3200" dirty="0"/>
              <a:t> look upon you</a:t>
            </a:r>
            <a:br>
              <a:rPr lang="en-US" sz="3200" dirty="0"/>
            </a:br>
            <a:r>
              <a:rPr lang="en-US" sz="3200" dirty="0"/>
              <a:t>    and give you peace.</a:t>
            </a:r>
          </a:p>
        </p:txBody>
      </p:sp>
    </p:spTree>
    <p:extLst>
      <p:ext uri="{BB962C8B-B14F-4D97-AF65-F5344CB8AC3E}">
        <p14:creationId xmlns:p14="http://schemas.microsoft.com/office/powerpoint/2010/main" val="390116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315200" cy="1154097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latin typeface="+mn-lt"/>
              </a:rPr>
              <a:t>Connect with Your Small Group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315200" cy="4419600"/>
          </a:xfrm>
        </p:spPr>
        <p:txBody>
          <a:bodyPr>
            <a:normAutofit/>
          </a:bodyPr>
          <a:lstStyle/>
          <a:p>
            <a:r>
              <a:rPr lang="en-US" sz="4400" dirty="0"/>
              <a:t>Blessings and Bummers</a:t>
            </a:r>
          </a:p>
        </p:txBody>
      </p:sp>
    </p:spTree>
    <p:extLst>
      <p:ext uri="{BB962C8B-B14F-4D97-AF65-F5344CB8AC3E}">
        <p14:creationId xmlns:p14="http://schemas.microsoft.com/office/powerpoint/2010/main" val="28862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when you’re in a difficult situation?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315200" cy="441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Complain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Pray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Ask someone for help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Face the challenge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Cry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Ignore the problem</a:t>
            </a:r>
          </a:p>
        </p:txBody>
      </p:sp>
    </p:spTree>
    <p:extLst>
      <p:ext uri="{BB962C8B-B14F-4D97-AF65-F5344CB8AC3E}">
        <p14:creationId xmlns:p14="http://schemas.microsoft.com/office/powerpoint/2010/main" val="354153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TS_02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39" y="533400"/>
            <a:ext cx="9178927" cy="5159375"/>
          </a:xfrm>
        </p:spPr>
      </p:pic>
    </p:spTree>
    <p:extLst>
      <p:ext uri="{BB962C8B-B14F-4D97-AF65-F5344CB8AC3E}">
        <p14:creationId xmlns:p14="http://schemas.microsoft.com/office/powerpoint/2010/main" val="35807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274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53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274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6"/>
          <a:stretch/>
        </p:blipFill>
        <p:spPr bwMode="auto">
          <a:xfrm>
            <a:off x="2819400" y="2362200"/>
            <a:ext cx="683653" cy="8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thumb1.shutterstock.com/display_pic_with_logo/265489/124095658/stock-vector-cartoon-roman-soldier-vector-clip-art-illustration-with-simple-gradients-all-in-a-single-layer-1240956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42" y="1662113"/>
            <a:ext cx="670296" cy="14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6358 C -0.00104 0.0659 0.00122 0.08763 0.00191 0.09087 C 0.00417 0.1015 0.00937 0.11006 0.01146 0.12046 C 0.01319 0.12902 0.01337 0.13803 0.01632 0.1459 C 0.02569 0.17064 0.03872 0.18844 0.05122 0.20925 C 0.05694 0.21873 0.06042 0.22798 0.06701 0.23676 C 0.06997 0.24485 0.07135 0.25272 0.075 0.26012 C 0.07691 0.27075 0.07708 0.28139 0.07969 0.29179 C 0.08056 0.30983 0.08003 0.32717 0.08767 0.34243 C 0.09306 0.37156 0.11667 0.40416 0.13368 0.42289 C 0.14288 0.43283 0.15243 0.44555 0.16389 0.4504 C 0.17135 0.46035 0.18125 0.46451 0.18924 0.47353 C 0.1974 0.48277 0.20382 0.49503 0.21146 0.5052 C 0.21753 0.51329 0.22031 0.52277 0.22899 0.52647 C 0.2467 0.55006 0.27292 0.56046 0.29722 0.56439 C 0.30885 0.5637 0.32049 0.56393 0.33212 0.56231 C 0.33993 0.56116 0.34583 0.55168 0.35278 0.54751 C 0.36684 0.53942 0.37274 0.5348 0.38924 0.53272 C 0.39861 0.52879 0.40851 0.5304 0.41788 0.52647 C 0.41997 0.52439 0.42187 0.52185 0.42413 0.52 C 0.42622 0.51838 0.42865 0.51769 0.43056 0.51584 C 0.43819 0.50798 0.43889 0.50289 0.44792 0.49896 C 0.45712 0.4874 0.46406 0.47376 0.47187 0.46081 C 0.47656 0.45318 0.47743 0.44462 0.48299 0.43769 C 0.48733 0.42312 0.48993 0.40786 0.4941 0.39329 C 0.49549 0.37827 0.49444 0.35514 0.50347 0.34243 C 0.50955 0.32046 0.52587 0.30405 0.5401 0.29179 C 0.54115 0.28971 0.54236 0.28786 0.54323 0.28555 C 0.54392 0.28347 0.54479 0.27907 0.54479 0.27907 " pathEditMode="relative" ptsTypes="ffffffffffffffffffffffffffffA"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8.2659E-6 C 0.01146 -0.00509 0.01841 0.00624 0.02848 0.01063 C 0.03282 0.01618 0.0382 0.01826 0.04289 0.02335 C 0.04723 0.0282 0.05122 0.03352 0.05556 0.03814 C 0.05695 0.03976 0.05886 0.04069 0.06025 0.04231 C 0.06303 0.04554 0.06824 0.05294 0.06824 0.05294 C 0.07049 0.06173 0.07379 0.07075 0.07778 0.07814 C 0.07969 0.08624 0.08282 0.09572 0.08733 0.1015 C 0.08994 0.11537 0.09063 0.13803 0.09671 0.15005 C 0.11042 0.17687 0.14723 0.17618 0.16824 0.17965 C 0.204 0.17664 0.23768 0.16323 0.27292 0.15653 C 0.27605 0.15514 0.27935 0.15352 0.28247 0.15213 C 0.28403 0.15144 0.28733 0.15005 0.28733 0.15005 C 0.29324 0.14473 0.30001 0.14358 0.30626 0.13942 C 0.31719 0.13202 0.30521 0.1378 0.3158 0.13317 C 0.32188 0.12508 0.32535 0.11768 0.33334 0.11421 C 0.33803 0.10982 0.33872 0.10867 0.34445 0.10566 C 0.34758 0.10404 0.354 0.1015 0.354 0.1015 C 0.36164 0.09456 0.36858 0.08716 0.37622 0.08023 C 0.37761 0.07907 0.37952 0.0793 0.38091 0.07814 C 0.39723 0.06635 0.38455 0.07236 0.39515 0.06774 C 0.39966 0.06173 0.4066 0.05757 0.41268 0.05502 C 0.41806 0.04739 0.43039 0.043 0.43803 0.04023 C 0.44601 0.03722 0.45383 0.03306 0.46181 0.02959 C 0.47067 0.02566 0.48282 0.02497 0.49202 0.02335 C 0.58091 0.02635 0.53039 0.0178 0.56181 0.03167 C 0.56685 0.03814 0.57032 0.04554 0.57622 0.05063 C 0.57674 0.05271 0.57709 0.05502 0.57778 0.0571 C 0.57865 0.05942 0.58021 0.06103 0.58091 0.06335 C 0.58247 0.06797 0.58282 0.07329 0.58403 0.07814 C 0.58351 0.0867 0.58351 0.09525 0.58247 0.10358 C 0.58091 0.1163 0.57501 0.12485 0.5698 0.13525 C 0.56841 0.1378 0.56563 0.13826 0.56337 0.13942 C 0.55678 0.14335 0.55157 0.14705 0.54445 0.15005 C 0.5408 0.15167 0.5349 0.15861 0.5349 0.15861 C 0.53282 0.16277 0.53056 0.16716 0.52848 0.17132 C 0.52501 0.17803 0.54011 0.19606 0.54445 0.19653 C 0.56667 0.19838 0.5889 0.19791 0.61112 0.19861 C 0.62119 0.20115 0.63143 0.20485 0.64115 0.20924 C 0.64723 0.21687 0.64324 0.21248 0.654 0.22196 C 0.65556 0.22335 0.65869 0.22612 0.65869 0.22612 C 0.65973 0.2282 0.66094 0.23028 0.66181 0.2326 C 0.66251 0.23468 0.66268 0.23699 0.66337 0.23884 C 0.66424 0.24115 0.66667 0.24531 0.66667 0.24531 " pathEditMode="relative" ptsTypes="fffffffffffffffffffffffffffffffffffffffffffA">
                                      <p:cBhvr>
                                        <p:cTn id="11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274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6"/>
          <a:stretch/>
        </p:blipFill>
        <p:spPr bwMode="auto">
          <a:xfrm>
            <a:off x="7366990" y="4572000"/>
            <a:ext cx="683653" cy="8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thumb1.shutterstock.com/display_pic_with_logo/265489/124095658/stock-vector-cartoon-roman-soldier-vector-clip-art-illustration-with-simple-gradients-all-in-a-single-layer-1240956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98" y="3147293"/>
            <a:ext cx="670296" cy="14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3.gstatic.com/images?q=tbn:ANd9GcQrDXFUv_953AGTMECDuokB-NybyQE2dXM2Ry_-jda6ljmQdE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64" y="3768309"/>
            <a:ext cx="1170865" cy="77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3.gstatic.com/images?q=tbn:ANd9GcQrDXFUv_953AGTMECDuokB-NybyQE2dXM2Ry_-jda6ljmQdE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5713" y="3768309"/>
            <a:ext cx="1170865" cy="77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1503E-6 L 0.05416 -3.81503E-6 C 0.0783 -3.81503E-6 0.10833 -0.11352 0.10833 -0.20578 L 0.10833 -0.41063 " pathEditMode="relative" rAng="0" ptsTypes="FfFF">
                                      <p:cBhvr>
                                        <p:cTn id="19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15200" cy="1154097"/>
          </a:xfrm>
        </p:spPr>
        <p:txBody>
          <a:bodyPr/>
          <a:lstStyle/>
          <a:p>
            <a:r>
              <a:rPr lang="en-US" dirty="0"/>
              <a:t>Exodus 14:21-30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520940" cy="4800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en-US" sz="2000" baseline="30000" dirty="0"/>
              <a:t>21 </a:t>
            </a:r>
            <a:r>
              <a:rPr lang="en-US" sz="2000" b="0" dirty="0"/>
              <a:t>Then Moses raised his hand over the sea, and the </a:t>
            </a:r>
            <a:r>
              <a:rPr lang="en-US" sz="2000" b="0" cap="small" dirty="0"/>
              <a:t>Lord</a:t>
            </a:r>
            <a:r>
              <a:rPr lang="en-US" sz="2000" b="0" dirty="0"/>
              <a:t> opened up a path through the water with a strong east wind. The wind blew all that night, turning the seabed into dry land. </a:t>
            </a:r>
            <a:r>
              <a:rPr lang="en-US" sz="2000" baseline="30000" dirty="0"/>
              <a:t>22 </a:t>
            </a:r>
            <a:r>
              <a:rPr lang="en-US" sz="2000" b="0" dirty="0"/>
              <a:t>So the people of Israel walked through the middle of the sea on dry ground, with walls of water on each side!</a:t>
            </a:r>
            <a:br>
              <a:rPr lang="en-US" sz="2000" b="0" dirty="0"/>
            </a:br>
            <a:endParaRPr lang="en-US" sz="2000" b="0" dirty="0"/>
          </a:p>
          <a:p>
            <a:pPr>
              <a:lnSpc>
                <a:spcPct val="200000"/>
              </a:lnSpc>
            </a:pPr>
            <a:r>
              <a:rPr lang="en-US" sz="2000" baseline="30000" dirty="0"/>
              <a:t>23 </a:t>
            </a:r>
            <a:r>
              <a:rPr lang="en-US" sz="2000" b="0" dirty="0"/>
              <a:t>Then the Egyptians—all of Pharaoh’s horses, chariots, and charioteers—chased them into the middle of the sea.</a:t>
            </a:r>
            <a:r>
              <a:rPr lang="en-US" sz="2000" baseline="30000" dirty="0"/>
              <a:t>24 </a:t>
            </a:r>
            <a:r>
              <a:rPr lang="en-US" sz="2000" b="0" dirty="0"/>
              <a:t>But just before dawn the </a:t>
            </a:r>
            <a:r>
              <a:rPr lang="en-US" sz="2000" b="0" cap="small" dirty="0"/>
              <a:t>Lord</a:t>
            </a:r>
            <a:r>
              <a:rPr lang="en-US" sz="2000" b="0" dirty="0"/>
              <a:t> looked down on the Egyptian army from the pillar of fire and cloud, and he threw their forces into total confusion. </a:t>
            </a:r>
            <a:r>
              <a:rPr lang="en-US" sz="2000" baseline="30000" dirty="0"/>
              <a:t>25 </a:t>
            </a:r>
            <a:r>
              <a:rPr lang="en-US" sz="2000" b="0" dirty="0"/>
              <a:t>He twisted</a:t>
            </a:r>
            <a:r>
              <a:rPr lang="en-US" sz="2000" baseline="30000" dirty="0"/>
              <a:t>[</a:t>
            </a:r>
            <a:r>
              <a:rPr lang="en-US" sz="2000" baseline="30000" dirty="0">
                <a:hlinkClick r:id="rId3" tooltip="See footnote a"/>
              </a:rPr>
              <a:t>a</a:t>
            </a:r>
            <a:r>
              <a:rPr lang="en-US" sz="2000" baseline="30000" dirty="0"/>
              <a:t>]</a:t>
            </a:r>
            <a:r>
              <a:rPr lang="en-US" sz="2000" b="0" dirty="0"/>
              <a:t> their chariot wheels, making their chariots difficult to drive. “Let’s get out of here—away from these Israelites!” the Egyptians shouted. “The </a:t>
            </a:r>
            <a:r>
              <a:rPr lang="en-US" sz="2000" b="0" cap="small" dirty="0"/>
              <a:t>Lord</a:t>
            </a:r>
            <a:r>
              <a:rPr lang="en-US" sz="2000" b="0" dirty="0"/>
              <a:t> is fighting for them against Egypt!”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2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154097"/>
          </a:xfrm>
        </p:spPr>
        <p:txBody>
          <a:bodyPr/>
          <a:lstStyle/>
          <a:p>
            <a:r>
              <a:rPr lang="en-US" dirty="0"/>
              <a:t>Exodus 14:21-30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520940" cy="5105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en-US" baseline="30000" dirty="0"/>
              <a:t>26 </a:t>
            </a:r>
            <a:r>
              <a:rPr lang="en-US" b="0" dirty="0"/>
              <a:t>When all the Israelites had reached the other side, the </a:t>
            </a:r>
            <a:r>
              <a:rPr lang="en-US" b="0" cap="small" dirty="0"/>
              <a:t>Lord</a:t>
            </a:r>
            <a:r>
              <a:rPr lang="en-US" b="0" dirty="0"/>
              <a:t> said to Moses, “Raise your hand over the sea again. Then the waters will rush back and cover the Egyptians and their chariots and charioteers.” </a:t>
            </a:r>
            <a:r>
              <a:rPr lang="en-US" baseline="30000" dirty="0"/>
              <a:t>27 </a:t>
            </a:r>
            <a:r>
              <a:rPr lang="en-US" b="0" dirty="0"/>
              <a:t>So as the sun began to rise, Moses raised his hand over the sea, and the water rushed back into its usual place. The Egyptians tried to escape, but the </a:t>
            </a:r>
            <a:r>
              <a:rPr lang="en-US" b="0" cap="small" dirty="0"/>
              <a:t>Lord</a:t>
            </a:r>
            <a:r>
              <a:rPr lang="en-US" b="0" dirty="0"/>
              <a:t> swept them into the sea. </a:t>
            </a:r>
            <a:r>
              <a:rPr lang="en-US" baseline="30000" dirty="0"/>
              <a:t>28 </a:t>
            </a:r>
            <a:r>
              <a:rPr lang="en-US" b="0" dirty="0"/>
              <a:t>Then the waters returned and covered all the chariots and charioteers—the entire army of Pharaoh. Of all the Egyptians who had chased the Israelites into the sea, not a single one survived.</a:t>
            </a:r>
            <a:br>
              <a:rPr lang="en-US" b="0" dirty="0"/>
            </a:br>
            <a:endParaRPr lang="en-US" b="0" dirty="0"/>
          </a:p>
          <a:p>
            <a:pPr>
              <a:lnSpc>
                <a:spcPct val="200000"/>
              </a:lnSpc>
            </a:pPr>
            <a:r>
              <a:rPr lang="en-US" baseline="30000" dirty="0"/>
              <a:t>29 </a:t>
            </a:r>
            <a:r>
              <a:rPr lang="en-US" b="0" dirty="0"/>
              <a:t>But the people of Israel had walked through the middle of the sea on dry ground, as the water stood up like a wall on both sides. </a:t>
            </a:r>
            <a:r>
              <a:rPr lang="en-US" baseline="30000" dirty="0"/>
              <a:t>30 </a:t>
            </a:r>
            <a:r>
              <a:rPr lang="en-US" b="0" dirty="0"/>
              <a:t>That is how the </a:t>
            </a:r>
            <a:r>
              <a:rPr lang="en-US" b="0" cap="small" dirty="0"/>
              <a:t>Lord</a:t>
            </a:r>
            <a:r>
              <a:rPr lang="en-US" b="0" dirty="0"/>
              <a:t> rescued Israel from the hand of the Egyptians that day. And the Israelites saw the bodies of the Egyptians washed up on the seashore.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36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2702</TotalTime>
  <Words>680</Words>
  <Application>Microsoft Macintosh PowerPoint</Application>
  <PresentationFormat>On-screen Show (4:3)</PresentationFormat>
  <Paragraphs>43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Perspective</vt:lpstr>
      <vt:lpstr>PowerPoint Presentation</vt:lpstr>
      <vt:lpstr>Connect with Your Small Group</vt:lpstr>
      <vt:lpstr>What do you do when you’re in a difficult situation?</vt:lpstr>
      <vt:lpstr>PowerPoint Presentation</vt:lpstr>
      <vt:lpstr>PowerPoint Presentation</vt:lpstr>
      <vt:lpstr>  </vt:lpstr>
      <vt:lpstr>  </vt:lpstr>
      <vt:lpstr>Exodus 14:21-30</vt:lpstr>
      <vt:lpstr>Exodus 14:21-30</vt:lpstr>
      <vt:lpstr>When bad things happens to you, is it alright be mad at God?</vt:lpstr>
      <vt:lpstr>Yes – as long as it’s temporary </vt:lpstr>
      <vt:lpstr>PowerPoint Presentation</vt:lpstr>
      <vt:lpstr>God calls us to have faith!</vt:lpstr>
      <vt:lpstr>Our Prayer</vt:lpstr>
      <vt:lpstr>Blessing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Bjertness</dc:creator>
  <cp:lastModifiedBy>Derek &amp; Jennifer Swenson</cp:lastModifiedBy>
  <cp:revision>88</cp:revision>
  <dcterms:created xsi:type="dcterms:W3CDTF">2013-09-24T15:07:06Z</dcterms:created>
  <dcterms:modified xsi:type="dcterms:W3CDTF">2021-04-11T15:07:55Z</dcterms:modified>
</cp:coreProperties>
</file>