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152" r:id="rId1"/>
  </p:sldMasterIdLst>
  <p:notesMasterIdLst>
    <p:notesMasterId r:id="rId22"/>
  </p:notesMasterIdLst>
  <p:sldIdLst>
    <p:sldId id="256" r:id="rId2"/>
    <p:sldId id="475" r:id="rId3"/>
    <p:sldId id="442" r:id="rId4"/>
    <p:sldId id="460" r:id="rId5"/>
    <p:sldId id="465" r:id="rId6"/>
    <p:sldId id="441" r:id="rId7"/>
    <p:sldId id="456" r:id="rId8"/>
    <p:sldId id="457" r:id="rId9"/>
    <p:sldId id="469" r:id="rId10"/>
    <p:sldId id="458" r:id="rId11"/>
    <p:sldId id="459" r:id="rId12"/>
    <p:sldId id="470" r:id="rId13"/>
    <p:sldId id="463" r:id="rId14"/>
    <p:sldId id="443" r:id="rId15"/>
    <p:sldId id="472" r:id="rId16"/>
    <p:sldId id="466" r:id="rId17"/>
    <p:sldId id="467" r:id="rId18"/>
    <p:sldId id="471" r:id="rId19"/>
    <p:sldId id="413" r:id="rId20"/>
    <p:sldId id="468" r:id="rId21"/>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7B0E2853-549B-451E-92FC-87A0818AC63F}">
          <p14:sldIdLst>
            <p14:sldId id="256"/>
            <p14:sldId id="475"/>
          </p14:sldIdLst>
        </p14:section>
        <p14:section name="Untitled Section" id="{3050A4C9-FDF9-4C07-AB7A-9354848E1D3C}">
          <p14:sldIdLst>
            <p14:sldId id="442"/>
            <p14:sldId id="460"/>
            <p14:sldId id="465"/>
            <p14:sldId id="441"/>
            <p14:sldId id="456"/>
            <p14:sldId id="457"/>
            <p14:sldId id="469"/>
            <p14:sldId id="458"/>
            <p14:sldId id="459"/>
            <p14:sldId id="470"/>
            <p14:sldId id="463"/>
            <p14:sldId id="443"/>
            <p14:sldId id="472"/>
            <p14:sldId id="466"/>
            <p14:sldId id="467"/>
            <p14:sldId id="471"/>
            <p14:sldId id="413"/>
            <p14:sldId id="468"/>
          </p14:sldIdLst>
        </p14:section>
      </p14:sectionLst>
    </p:ex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00"/>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52" autoAdjust="0"/>
    <p:restoredTop sz="78027" autoAdjust="0"/>
  </p:normalViewPr>
  <p:slideViewPr>
    <p:cSldViewPr>
      <p:cViewPr varScale="1">
        <p:scale>
          <a:sx n="131" d="100"/>
          <a:sy n="131" d="100"/>
        </p:scale>
        <p:origin x="416" y="176"/>
      </p:cViewPr>
      <p:guideLst>
        <p:guide orient="horz" pos="1620"/>
        <p:guide pos="2880"/>
      </p:guideLst>
    </p:cSldViewPr>
  </p:slideViewPr>
  <p:outlineViewPr>
    <p:cViewPr>
      <p:scale>
        <a:sx n="33" d="100"/>
        <a:sy n="33" d="100"/>
      </p:scale>
      <p:origin x="0" y="912"/>
    </p:cViewPr>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345118E-C417-4ADF-8E5F-0D075D686F24}" type="datetimeFigureOut">
              <a:rPr lang="en-US" smtClean="0"/>
              <a:t>9/17/22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8E05BE6-4B1F-4581-AD03-420168390775}" type="slidenum">
              <a:rPr lang="en-US" smtClean="0"/>
              <a:t>‹#›</a:t>
            </a:fld>
            <a:endParaRPr lang="en-US"/>
          </a:p>
        </p:txBody>
      </p:sp>
    </p:spTree>
    <p:extLst>
      <p:ext uri="{BB962C8B-B14F-4D97-AF65-F5344CB8AC3E}">
        <p14:creationId xmlns:p14="http://schemas.microsoft.com/office/powerpoint/2010/main" val="13414737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6" name="Rounded Rectangle 15"/>
          <p:cNvSpPr/>
          <p:nvPr/>
        </p:nvSpPr>
        <p:spPr>
          <a:xfrm>
            <a:off x="228600" y="171450"/>
            <a:ext cx="8695944" cy="452628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9"/>
          <p:cNvGrpSpPr>
            <a:grpSpLocks noChangeAspect="1"/>
          </p:cNvGrpSpPr>
          <p:nvPr/>
        </p:nvGrpSpPr>
        <p:grpSpPr bwMode="hidden">
          <a:xfrm>
            <a:off x="211665" y="4015472"/>
            <a:ext cx="8723376" cy="998685"/>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ctrTitle"/>
          </p:nvPr>
        </p:nvSpPr>
        <p:spPr>
          <a:xfrm>
            <a:off x="685800" y="1200150"/>
            <a:ext cx="7772400" cy="1335081"/>
          </a:xfrm>
        </p:spPr>
        <p:txBody>
          <a:bodyPr anchor="b">
            <a:normAutofit/>
          </a:bodyPr>
          <a:lstStyle>
            <a:lvl1pPr>
              <a:defRPr sz="440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371600" y="2667001"/>
            <a:ext cx="6400800" cy="11049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DC6A311-5C10-453E-B3E2-357D0A93A027}" type="datetimeFigureOut">
              <a:rPr lang="en-US" smtClean="0"/>
              <a:pPr/>
              <a:t>9/17/22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3D1C1EA-49D3-4FA6-B6A7-8C6F5C5B3D0B}"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DC6A311-5C10-453E-B3E2-357D0A93A027}" type="datetimeFigureOut">
              <a:rPr lang="en-US" smtClean="0"/>
              <a:pPr/>
              <a:t>9/17/22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3D1C1EA-49D3-4FA6-B6A7-8C6F5C5B3D0B}"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1" name="Rounded Rectangle 20"/>
          <p:cNvSpPr/>
          <p:nvPr/>
        </p:nvSpPr>
        <p:spPr bwMode="hidden">
          <a:xfrm>
            <a:off x="228600" y="171450"/>
            <a:ext cx="8695944" cy="1069848"/>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0DC6A311-5C10-453E-B3E2-357D0A93A027}" type="datetimeFigureOut">
              <a:rPr lang="en-US" smtClean="0"/>
              <a:pPr/>
              <a:t>9/17/22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3D1C1EA-49D3-4FA6-B6A7-8C6F5C5B3D0B}" type="slidenum">
              <a:rPr lang="en-US" smtClean="0"/>
              <a:pPr/>
              <a:t>‹#›</a:t>
            </a:fld>
            <a:endParaRPr lang="en-US" dirty="0"/>
          </a:p>
        </p:txBody>
      </p:sp>
      <p:grpSp>
        <p:nvGrpSpPr>
          <p:cNvPr id="15" name="Group 14"/>
          <p:cNvGrpSpPr>
            <a:grpSpLocks noChangeAspect="1"/>
          </p:cNvGrpSpPr>
          <p:nvPr/>
        </p:nvGrpSpPr>
        <p:grpSpPr bwMode="hidden">
          <a:xfrm>
            <a:off x="211665" y="535643"/>
            <a:ext cx="8723376" cy="998685"/>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Vertical Title 1"/>
          <p:cNvSpPr>
            <a:spLocks noGrp="1"/>
          </p:cNvSpPr>
          <p:nvPr>
            <p:ph type="title" orient="vert"/>
          </p:nvPr>
        </p:nvSpPr>
        <p:spPr>
          <a:xfrm>
            <a:off x="6629400" y="1085850"/>
            <a:ext cx="2057400" cy="3365500"/>
          </a:xfrm>
        </p:spPr>
        <p:txBody>
          <a:bodyPr vert="eaVert" anchor="ctr"/>
          <a:lstStyle>
            <a:lvl1pPr algn="l">
              <a:defRPr>
                <a:solidFill>
                  <a:schemeClr val="tx2"/>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457200" y="1085850"/>
            <a:ext cx="6019800" cy="3365501"/>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DC6A311-5C10-453E-B3E2-357D0A93A027}" type="datetimeFigureOut">
              <a:rPr lang="en-US" smtClean="0"/>
              <a:pPr/>
              <a:t>9/17/22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3D1C1EA-49D3-4FA6-B6A7-8C6F5C5B3D0B}" type="slidenum">
              <a:rPr lang="en-US" smtClean="0"/>
              <a:pPr/>
              <a:t>‹#›</a:t>
            </a:fld>
            <a:endParaRPr lang="en-US" dirty="0"/>
          </a:p>
        </p:txBody>
      </p:sp>
      <p:sp>
        <p:nvSpPr>
          <p:cNvPr id="7" name="Title 6"/>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4" name="Rounded Rectangle 13"/>
          <p:cNvSpPr/>
          <p:nvPr/>
        </p:nvSpPr>
        <p:spPr>
          <a:xfrm>
            <a:off x="228600" y="171450"/>
            <a:ext cx="8695944" cy="3552444"/>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14"/>
          <p:cNvSpPr>
            <a:spLocks/>
          </p:cNvSpPr>
          <p:nvPr/>
        </p:nvSpPr>
        <p:spPr bwMode="hidden">
          <a:xfrm>
            <a:off x="6047439" y="3152694"/>
            <a:ext cx="2876429" cy="53552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18"/>
          <p:cNvSpPr>
            <a:spLocks/>
          </p:cNvSpPr>
          <p:nvPr/>
        </p:nvSpPr>
        <p:spPr bwMode="hidden">
          <a:xfrm>
            <a:off x="2619320" y="3056467"/>
            <a:ext cx="5544515" cy="637604"/>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22"/>
          <p:cNvSpPr>
            <a:spLocks/>
          </p:cNvSpPr>
          <p:nvPr/>
        </p:nvSpPr>
        <p:spPr bwMode="hidden">
          <a:xfrm>
            <a:off x="2828728" y="3065672"/>
            <a:ext cx="5467980" cy="580704"/>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6"/>
          <p:cNvSpPr>
            <a:spLocks/>
          </p:cNvSpPr>
          <p:nvPr/>
        </p:nvSpPr>
        <p:spPr bwMode="hidden">
          <a:xfrm>
            <a:off x="5609489" y="3055631"/>
            <a:ext cx="3308000" cy="488662"/>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3" name="Freeform 10"/>
          <p:cNvSpPr>
            <a:spLocks/>
          </p:cNvSpPr>
          <p:nvPr/>
        </p:nvSpPr>
        <p:spPr bwMode="hidden">
          <a:xfrm>
            <a:off x="211665" y="3043916"/>
            <a:ext cx="8723376" cy="997406"/>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690032" y="1847670"/>
            <a:ext cx="7772400" cy="1143000"/>
          </a:xfrm>
        </p:spPr>
        <p:txBody>
          <a:bodyPr anchor="t">
            <a:normAutofit/>
          </a:bodyPr>
          <a:lstStyle>
            <a:lvl1pPr algn="ctr">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1367365" y="1078086"/>
            <a:ext cx="6417734" cy="70485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DC6A311-5C10-453E-B3E2-357D0A93A027}" type="datetimeFigureOut">
              <a:rPr lang="en-US" smtClean="0"/>
              <a:pPr/>
              <a:t>9/17/22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3D1C1EA-49D3-4FA6-B6A7-8C6F5C5B3D0B}"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Date Placeholder 4"/>
          <p:cNvSpPr>
            <a:spLocks noGrp="1"/>
          </p:cNvSpPr>
          <p:nvPr>
            <p:ph type="dt" sz="half" idx="10"/>
          </p:nvPr>
        </p:nvSpPr>
        <p:spPr/>
        <p:txBody>
          <a:bodyPr/>
          <a:lstStyle/>
          <a:p>
            <a:fld id="{0DC6A311-5C10-453E-B3E2-357D0A93A027}" type="datetimeFigureOut">
              <a:rPr lang="en-US" smtClean="0"/>
              <a:pPr/>
              <a:t>9/17/22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3D1C1EA-49D3-4FA6-B6A7-8C6F5C5B3D0B}" type="slidenum">
              <a:rPr lang="en-US" smtClean="0"/>
              <a:pPr/>
              <a:t>‹#›</a:t>
            </a:fld>
            <a:endParaRPr lang="en-US" dirty="0"/>
          </a:p>
        </p:txBody>
      </p:sp>
      <p:sp>
        <p:nvSpPr>
          <p:cNvPr id="9" name="Content Placeholder 8"/>
          <p:cNvSpPr>
            <a:spLocks noGrp="1"/>
          </p:cNvSpPr>
          <p:nvPr>
            <p:ph sz="quarter" idx="13"/>
          </p:nvPr>
        </p:nvSpPr>
        <p:spPr>
          <a:xfrm>
            <a:off x="676655" y="2009394"/>
            <a:ext cx="3822192" cy="25854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14"/>
          </p:nvPr>
        </p:nvSpPr>
        <p:spPr>
          <a:xfrm>
            <a:off x="4645152" y="2009394"/>
            <a:ext cx="3822192" cy="25854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6656" y="2008585"/>
            <a:ext cx="3822192" cy="47982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7333" y="2571751"/>
            <a:ext cx="3820055" cy="2022872"/>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8200" y="2008585"/>
            <a:ext cx="3822192" cy="47982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571751"/>
            <a:ext cx="3822192" cy="2022872"/>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DC6A311-5C10-453E-B3E2-357D0A93A027}" type="datetimeFigureOut">
              <a:rPr lang="en-US" smtClean="0"/>
              <a:pPr/>
              <a:t>9/17/22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3D1C1EA-49D3-4FA6-B6A7-8C6F5C5B3D0B}"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DC6A311-5C10-453E-B3E2-357D0A93A027}" type="datetimeFigureOut">
              <a:rPr lang="en-US" smtClean="0"/>
              <a:pPr/>
              <a:t>9/17/22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3D1C1EA-49D3-4FA6-B6A7-8C6F5C5B3D0B}"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2" name="Rounded Rectangle 11"/>
          <p:cNvSpPr/>
          <p:nvPr/>
        </p:nvSpPr>
        <p:spPr>
          <a:xfrm>
            <a:off x="228600" y="171450"/>
            <a:ext cx="8695944" cy="1069848"/>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a:grpSpLocks noChangeAspect="1"/>
          </p:cNvGrpSpPr>
          <p:nvPr/>
        </p:nvGrpSpPr>
        <p:grpSpPr bwMode="hidden">
          <a:xfrm>
            <a:off x="211665" y="535643"/>
            <a:ext cx="8723376" cy="997406"/>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Date Placeholder 1"/>
          <p:cNvSpPr>
            <a:spLocks noGrp="1"/>
          </p:cNvSpPr>
          <p:nvPr>
            <p:ph type="dt" sz="half" idx="10"/>
          </p:nvPr>
        </p:nvSpPr>
        <p:spPr/>
        <p:txBody>
          <a:bodyPr/>
          <a:lstStyle/>
          <a:p>
            <a:fld id="{0DC6A311-5C10-453E-B3E2-357D0A93A027}" type="datetimeFigureOut">
              <a:rPr lang="en-US" smtClean="0"/>
              <a:pPr/>
              <a:t>9/17/22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3D1C1EA-49D3-4FA6-B6A7-8C6F5C5B3D0B}"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5" name="Rounded Rectangle 14"/>
          <p:cNvSpPr/>
          <p:nvPr/>
        </p:nvSpPr>
        <p:spPr>
          <a:xfrm>
            <a:off x="228600" y="171450"/>
            <a:ext cx="8695944" cy="1069848"/>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0DC6A311-5C10-453E-B3E2-357D0A93A027}" type="datetimeFigureOut">
              <a:rPr lang="en-US" smtClean="0"/>
              <a:pPr/>
              <a:t>9/17/22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3D1C1EA-49D3-4FA6-B6A7-8C6F5C5B3D0B}" type="slidenum">
              <a:rPr lang="en-US" smtClean="0"/>
              <a:pPr/>
              <a:t>‹#›</a:t>
            </a:fld>
            <a:endParaRPr lang="en-US" dirty="0"/>
          </a:p>
        </p:txBody>
      </p:sp>
      <p:sp>
        <p:nvSpPr>
          <p:cNvPr id="4" name="Text Placeholder 3"/>
          <p:cNvSpPr>
            <a:spLocks noGrp="1"/>
          </p:cNvSpPr>
          <p:nvPr>
            <p:ph type="body" sz="half" idx="2"/>
          </p:nvPr>
        </p:nvSpPr>
        <p:spPr>
          <a:xfrm>
            <a:off x="914400" y="2686050"/>
            <a:ext cx="3352800" cy="1428751"/>
          </a:xfrm>
        </p:spPr>
        <p:txBody>
          <a:bodyPr anchor="t">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grpSp>
        <p:nvGrpSpPr>
          <p:cNvPr id="2" name="Group 23"/>
          <p:cNvGrpSpPr>
            <a:grpSpLocks noChangeAspect="1"/>
          </p:cNvGrpSpPr>
          <p:nvPr/>
        </p:nvGrpSpPr>
        <p:grpSpPr bwMode="hidden">
          <a:xfrm>
            <a:off x="211665" y="535643"/>
            <a:ext cx="8723376" cy="998685"/>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2" name="Title 21"/>
          <p:cNvSpPr>
            <a:spLocks noGrp="1"/>
          </p:cNvSpPr>
          <p:nvPr>
            <p:ph type="title"/>
          </p:nvPr>
        </p:nvSpPr>
        <p:spPr>
          <a:xfrm>
            <a:off x="914400" y="1714500"/>
            <a:ext cx="3352800" cy="939546"/>
          </a:xfrm>
        </p:spPr>
        <p:txBody>
          <a:bodyPr anchor="b">
            <a:noAutofit/>
          </a:bodyPr>
          <a:lstStyle>
            <a:lvl1pPr algn="l">
              <a:defRPr sz="3200">
                <a:solidFill>
                  <a:schemeClr val="tx2"/>
                </a:solidFill>
              </a:defRPr>
            </a:lvl1pPr>
          </a:lstStyle>
          <a:p>
            <a:r>
              <a:rPr lang="en-US"/>
              <a:t>Click to edit Master title style</a:t>
            </a:r>
            <a:endParaRPr lang="en-US" dirty="0"/>
          </a:p>
        </p:txBody>
      </p:sp>
      <p:sp>
        <p:nvSpPr>
          <p:cNvPr id="3" name="Content Placeholder 2"/>
          <p:cNvSpPr>
            <a:spLocks noGrp="1"/>
          </p:cNvSpPr>
          <p:nvPr>
            <p:ph idx="1"/>
          </p:nvPr>
        </p:nvSpPr>
        <p:spPr>
          <a:xfrm>
            <a:off x="4651962" y="1371600"/>
            <a:ext cx="3904076" cy="28575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5" name="Rounded Rectangle 14"/>
          <p:cNvSpPr/>
          <p:nvPr/>
        </p:nvSpPr>
        <p:spPr>
          <a:xfrm>
            <a:off x="228600" y="171450"/>
            <a:ext cx="8695944" cy="452628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a:grpSpLocks noChangeAspect="1"/>
          </p:cNvGrpSpPr>
          <p:nvPr/>
        </p:nvGrpSpPr>
        <p:grpSpPr bwMode="hidden">
          <a:xfrm>
            <a:off x="211665" y="4015472"/>
            <a:ext cx="8723376" cy="998685"/>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title"/>
          </p:nvPr>
        </p:nvSpPr>
        <p:spPr>
          <a:xfrm>
            <a:off x="4874156" y="254000"/>
            <a:ext cx="3812645" cy="1822451"/>
          </a:xfrm>
        </p:spPr>
        <p:txBody>
          <a:bodyPr anchor="b">
            <a:normAutofit/>
          </a:bodyPr>
          <a:lstStyle>
            <a:lvl1pPr algn="l">
              <a:defRPr sz="2800" b="0">
                <a:solidFill>
                  <a:srgbClr val="FFFFFF"/>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4868334" y="2089150"/>
            <a:ext cx="3818467" cy="1816100"/>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DC6A311-5C10-453E-B3E2-357D0A93A027}" type="datetimeFigureOut">
              <a:rPr lang="en-US" smtClean="0"/>
              <a:pPr/>
              <a:t>9/17/22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3D1C1EA-49D3-4FA6-B6A7-8C6F5C5B3D0B}" type="slidenum">
              <a:rPr lang="en-US" smtClean="0"/>
              <a:pPr/>
              <a:t>‹#›</a:t>
            </a:fld>
            <a:endParaRPr lang="en-US" dirty="0"/>
          </a:p>
        </p:txBody>
      </p:sp>
      <p:sp>
        <p:nvSpPr>
          <p:cNvPr id="3" name="Picture Placeholder 2"/>
          <p:cNvSpPr>
            <a:spLocks noGrp="1"/>
          </p:cNvSpPr>
          <p:nvPr>
            <p:ph type="pic" idx="1"/>
          </p:nvPr>
        </p:nvSpPr>
        <p:spPr>
          <a:xfrm>
            <a:off x="838200" y="1028700"/>
            <a:ext cx="3566160" cy="219456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228600" y="171450"/>
            <a:ext cx="8695944" cy="185166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15"/>
          <p:cNvGrpSpPr>
            <a:grpSpLocks noChangeAspect="1"/>
          </p:cNvGrpSpPr>
          <p:nvPr/>
        </p:nvGrpSpPr>
        <p:grpSpPr bwMode="hidden">
          <a:xfrm>
            <a:off x="211665" y="1259572"/>
            <a:ext cx="8723376" cy="997406"/>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Placeholder 1"/>
          <p:cNvSpPr>
            <a:spLocks noGrp="1"/>
          </p:cNvSpPr>
          <p:nvPr>
            <p:ph type="title"/>
          </p:nvPr>
        </p:nvSpPr>
        <p:spPr>
          <a:xfrm>
            <a:off x="457200" y="253746"/>
            <a:ext cx="8229600" cy="93954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4" name="Date Placeholder 3"/>
          <p:cNvSpPr>
            <a:spLocks noGrp="1"/>
          </p:cNvSpPr>
          <p:nvPr>
            <p:ph type="dt" sz="half" idx="2"/>
          </p:nvPr>
        </p:nvSpPr>
        <p:spPr>
          <a:xfrm>
            <a:off x="5163672" y="4687623"/>
            <a:ext cx="3786690" cy="273844"/>
          </a:xfrm>
          <a:prstGeom prst="rect">
            <a:avLst/>
          </a:prstGeom>
        </p:spPr>
        <p:txBody>
          <a:bodyPr vert="horz" lIns="91440" tIns="45720" rIns="91440" bIns="45720" rtlCol="0" anchor="ctr"/>
          <a:lstStyle>
            <a:lvl1pPr algn="r">
              <a:defRPr sz="1000">
                <a:solidFill>
                  <a:schemeClr val="tx2"/>
                </a:solidFill>
              </a:defRPr>
            </a:lvl1pPr>
          </a:lstStyle>
          <a:p>
            <a:fld id="{0DC6A311-5C10-453E-B3E2-357D0A93A027}" type="datetimeFigureOut">
              <a:rPr lang="en-US" smtClean="0"/>
              <a:pPr/>
              <a:t>9/17/22</a:t>
            </a:fld>
            <a:endParaRPr lang="en-US" dirty="0"/>
          </a:p>
        </p:txBody>
      </p:sp>
      <p:sp>
        <p:nvSpPr>
          <p:cNvPr id="5" name="Footer Placeholder 4"/>
          <p:cNvSpPr>
            <a:spLocks noGrp="1"/>
          </p:cNvSpPr>
          <p:nvPr>
            <p:ph type="ftr" sz="quarter" idx="3"/>
          </p:nvPr>
        </p:nvSpPr>
        <p:spPr>
          <a:xfrm>
            <a:off x="193639" y="4687623"/>
            <a:ext cx="3786691" cy="273844"/>
          </a:xfrm>
          <a:prstGeom prst="rect">
            <a:avLst/>
          </a:prstGeom>
        </p:spPr>
        <p:txBody>
          <a:bodyPr vert="horz" lIns="91440" tIns="45720" rIns="91440" bIns="45720" rtlCol="0" anchor="ctr"/>
          <a:lstStyle>
            <a:lvl1pPr algn="l">
              <a:defRPr sz="1000">
                <a:solidFill>
                  <a:schemeClr val="tx2"/>
                </a:solidFill>
              </a:defRPr>
            </a:lvl1pPr>
          </a:lstStyle>
          <a:p>
            <a:endParaRPr lang="en-US" dirty="0"/>
          </a:p>
        </p:txBody>
      </p:sp>
      <p:sp>
        <p:nvSpPr>
          <p:cNvPr id="6" name="Slide Number Placeholder 5"/>
          <p:cNvSpPr>
            <a:spLocks noGrp="1"/>
          </p:cNvSpPr>
          <p:nvPr>
            <p:ph type="sldNum" sz="quarter" idx="4"/>
          </p:nvPr>
        </p:nvSpPr>
        <p:spPr>
          <a:xfrm>
            <a:off x="3991088" y="4687623"/>
            <a:ext cx="1161826" cy="273844"/>
          </a:xfrm>
          <a:prstGeom prst="rect">
            <a:avLst/>
          </a:prstGeom>
        </p:spPr>
        <p:txBody>
          <a:bodyPr vert="horz" lIns="91440" tIns="45720" rIns="91440" bIns="45720" rtlCol="0" anchor="ctr"/>
          <a:lstStyle>
            <a:lvl1pPr algn="ctr">
              <a:defRPr sz="1000">
                <a:solidFill>
                  <a:schemeClr val="tx2"/>
                </a:solidFill>
              </a:defRPr>
            </a:lvl1pPr>
          </a:lstStyle>
          <a:p>
            <a:fld id="{63D1C1EA-49D3-4FA6-B6A7-8C6F5C5B3D0B}" type="slidenum">
              <a:rPr lang="en-US" smtClean="0"/>
              <a:pPr/>
              <a:t>‹#›</a:t>
            </a:fld>
            <a:endParaRPr lang="en-US" dirty="0"/>
          </a:p>
        </p:txBody>
      </p:sp>
      <p:sp>
        <p:nvSpPr>
          <p:cNvPr id="3" name="Text Placeholder 2"/>
          <p:cNvSpPr>
            <a:spLocks noGrp="1"/>
          </p:cNvSpPr>
          <p:nvPr>
            <p:ph type="body" idx="1"/>
          </p:nvPr>
        </p:nvSpPr>
        <p:spPr>
          <a:xfrm>
            <a:off x="872068" y="2006600"/>
            <a:ext cx="7408333" cy="258802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 bg1="lt1" tx1="dk1" bg2="lt2" tx2="dk2" accent1="accent1" accent2="accent2" accent3="accent3" accent4="accent4" accent5="accent5" accent6="accent6" hlink="hlink" folHlink="folHlink"/>
  <p:sldLayoutIdLst>
    <p:sldLayoutId id="2147484153" r:id="rId1"/>
    <p:sldLayoutId id="2147484154" r:id="rId2"/>
    <p:sldLayoutId id="2147484155" r:id="rId3"/>
    <p:sldLayoutId id="2147484156" r:id="rId4"/>
    <p:sldLayoutId id="2147484157" r:id="rId5"/>
    <p:sldLayoutId id="2147484158" r:id="rId6"/>
    <p:sldLayoutId id="2147484159" r:id="rId7"/>
    <p:sldLayoutId id="2147484160" r:id="rId8"/>
    <p:sldLayoutId id="2147484161" r:id="rId9"/>
    <p:sldLayoutId id="2147484162" r:id="rId10"/>
    <p:sldLayoutId id="2147484163" r:id="rId11"/>
  </p:sldLayoutIdLst>
  <p:txStyles>
    <p:title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hyperlink" Target="https://www.biblegateway.com/passage/?search=Mark+15:16-32#fen-NIV-24855a"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dirty="0"/>
          </a:p>
        </p:txBody>
      </p:sp>
      <p:pic>
        <p:nvPicPr>
          <p:cNvPr id="2050"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295" r="12494"/>
          <a:stretch/>
        </p:blipFill>
        <p:spPr bwMode="auto">
          <a:xfrm>
            <a:off x="0" y="-57150"/>
            <a:ext cx="9144000" cy="5200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077426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600" y="1657350"/>
            <a:ext cx="8686800" cy="3352800"/>
          </a:xfrm>
        </p:spPr>
        <p:txBody>
          <a:bodyPr>
            <a:normAutofit fontScale="92500" lnSpcReduction="20000"/>
          </a:bodyPr>
          <a:lstStyle/>
          <a:p>
            <a:pPr marL="0" indent="0">
              <a:lnSpc>
                <a:spcPct val="150000"/>
              </a:lnSpc>
              <a:buNone/>
            </a:pPr>
            <a:r>
              <a:rPr lang="en-US" sz="1800" b="1" baseline="30000" dirty="0"/>
              <a:t>16 </a:t>
            </a:r>
            <a:r>
              <a:rPr lang="en-US" sz="1800" dirty="0"/>
              <a:t>The soldiers led Jesus away into the palace (that is, the </a:t>
            </a:r>
            <a:r>
              <a:rPr lang="en-US" sz="1800" dirty="0" err="1"/>
              <a:t>Praetorium</a:t>
            </a:r>
            <a:r>
              <a:rPr lang="en-US" sz="1800" dirty="0"/>
              <a:t>) and called together the whole company of soldiers. </a:t>
            </a:r>
            <a:r>
              <a:rPr lang="en-US" sz="1800" b="1" baseline="30000" dirty="0">
                <a:solidFill>
                  <a:srgbClr val="FF0000"/>
                </a:solidFill>
              </a:rPr>
              <a:t>17 </a:t>
            </a:r>
            <a:r>
              <a:rPr lang="en-US" sz="1800" dirty="0">
                <a:solidFill>
                  <a:srgbClr val="FF0000"/>
                </a:solidFill>
              </a:rPr>
              <a:t>They put a purple robe on him, then twisted together a crown of thorns and set it on him.</a:t>
            </a:r>
            <a:r>
              <a:rPr lang="en-US" sz="1800" dirty="0"/>
              <a:t> </a:t>
            </a:r>
            <a:r>
              <a:rPr lang="en-US" sz="1800" b="1" baseline="30000" dirty="0">
                <a:solidFill>
                  <a:srgbClr val="FF0000"/>
                </a:solidFill>
              </a:rPr>
              <a:t>18 </a:t>
            </a:r>
            <a:r>
              <a:rPr lang="en-US" sz="1800" dirty="0">
                <a:solidFill>
                  <a:srgbClr val="FF0000"/>
                </a:solidFill>
              </a:rPr>
              <a:t>And they began to call out to him, “Hail, king of the Jews!”</a:t>
            </a:r>
            <a:r>
              <a:rPr lang="en-US" sz="1800" dirty="0"/>
              <a:t> </a:t>
            </a:r>
            <a:r>
              <a:rPr lang="en-US" sz="1800" b="1" baseline="30000" dirty="0"/>
              <a:t>19 </a:t>
            </a:r>
            <a:r>
              <a:rPr lang="en-US" sz="1800" dirty="0"/>
              <a:t>Again and again </a:t>
            </a:r>
            <a:r>
              <a:rPr lang="en-US" sz="1800" dirty="0">
                <a:solidFill>
                  <a:srgbClr val="FF0000"/>
                </a:solidFill>
              </a:rPr>
              <a:t>they struck him on the head with a staff and spit on him.</a:t>
            </a:r>
            <a:r>
              <a:rPr lang="en-US" sz="1800" dirty="0"/>
              <a:t> </a:t>
            </a:r>
            <a:r>
              <a:rPr lang="en-US" sz="1800" dirty="0">
                <a:solidFill>
                  <a:srgbClr val="FF0000"/>
                </a:solidFill>
              </a:rPr>
              <a:t>Falling on their knees, they paid homage to him.</a:t>
            </a:r>
            <a:r>
              <a:rPr lang="en-US" sz="1800" dirty="0"/>
              <a:t> </a:t>
            </a:r>
            <a:r>
              <a:rPr lang="en-US" sz="1800" b="1" baseline="30000" dirty="0"/>
              <a:t>20 </a:t>
            </a:r>
            <a:r>
              <a:rPr lang="en-US" sz="1800" dirty="0"/>
              <a:t>And when they </a:t>
            </a:r>
            <a:r>
              <a:rPr lang="en-US" sz="1800" dirty="0">
                <a:solidFill>
                  <a:srgbClr val="FF0000"/>
                </a:solidFill>
              </a:rPr>
              <a:t>had mocked him</a:t>
            </a:r>
            <a:r>
              <a:rPr lang="en-US" sz="1800" dirty="0"/>
              <a:t>, they took off the purple robe and put his own clothes on him. Then they </a:t>
            </a:r>
            <a:r>
              <a:rPr lang="en-US" sz="1800" dirty="0">
                <a:solidFill>
                  <a:srgbClr val="FF0000"/>
                </a:solidFill>
              </a:rPr>
              <a:t>led him out to crucify him</a:t>
            </a:r>
            <a:r>
              <a:rPr lang="en-US" sz="1800" dirty="0"/>
              <a:t>.</a:t>
            </a:r>
          </a:p>
          <a:p>
            <a:pPr marL="0" indent="0">
              <a:lnSpc>
                <a:spcPct val="150000"/>
              </a:lnSpc>
              <a:buNone/>
            </a:pPr>
            <a:r>
              <a:rPr lang="en-US" sz="1800" b="1" baseline="30000" dirty="0"/>
              <a:t>21 </a:t>
            </a:r>
            <a:r>
              <a:rPr lang="en-US" sz="1800" dirty="0"/>
              <a:t>A certain man from Cyrene, Simon, the father of Alexander and Rufus, was passing by on his way in from the country, and </a:t>
            </a:r>
            <a:r>
              <a:rPr lang="en-US" sz="1800" dirty="0">
                <a:solidFill>
                  <a:srgbClr val="FF0000"/>
                </a:solidFill>
              </a:rPr>
              <a:t>they forced him to carry the cross.</a:t>
            </a:r>
            <a:r>
              <a:rPr lang="en-US" sz="1800" dirty="0"/>
              <a:t> </a:t>
            </a:r>
            <a:r>
              <a:rPr lang="en-US" sz="1800" b="1" baseline="30000" dirty="0"/>
              <a:t>22 </a:t>
            </a:r>
            <a:r>
              <a:rPr lang="en-US" sz="1800" dirty="0"/>
              <a:t>They brought Jesus to the place called Golgotha (which means “the place of the skull”).</a:t>
            </a:r>
          </a:p>
        </p:txBody>
      </p:sp>
      <p:sp>
        <p:nvSpPr>
          <p:cNvPr id="3" name="Title 2"/>
          <p:cNvSpPr>
            <a:spLocks noGrp="1"/>
          </p:cNvSpPr>
          <p:nvPr>
            <p:ph type="title"/>
          </p:nvPr>
        </p:nvSpPr>
        <p:spPr/>
        <p:txBody>
          <a:bodyPr>
            <a:normAutofit/>
          </a:bodyPr>
          <a:lstStyle/>
          <a:p>
            <a:r>
              <a:rPr lang="en-US" dirty="0"/>
              <a:t>Examples of Bullying</a:t>
            </a:r>
          </a:p>
        </p:txBody>
      </p:sp>
    </p:spTree>
    <p:extLst>
      <p:ext uri="{BB962C8B-B14F-4D97-AF65-F5344CB8AC3E}">
        <p14:creationId xmlns:p14="http://schemas.microsoft.com/office/powerpoint/2010/main" val="9173830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600" y="1657350"/>
            <a:ext cx="8686800" cy="3276600"/>
          </a:xfrm>
        </p:spPr>
        <p:txBody>
          <a:bodyPr>
            <a:normAutofit/>
          </a:bodyPr>
          <a:lstStyle/>
          <a:p>
            <a:pPr marL="0" indent="0">
              <a:lnSpc>
                <a:spcPct val="150000"/>
              </a:lnSpc>
              <a:buNone/>
            </a:pPr>
            <a:r>
              <a:rPr lang="en-US" sz="2300" b="1" baseline="30000" dirty="0"/>
              <a:t>23 </a:t>
            </a:r>
            <a:r>
              <a:rPr lang="en-US" sz="2300" dirty="0"/>
              <a:t>Then they offered him wine mixed with myrrh, but he did not take it. </a:t>
            </a:r>
            <a:r>
              <a:rPr lang="en-US" sz="2300" b="1" baseline="30000" dirty="0"/>
              <a:t>24 </a:t>
            </a:r>
            <a:r>
              <a:rPr lang="en-US" sz="2300" dirty="0"/>
              <a:t>And they crucified him. </a:t>
            </a:r>
            <a:r>
              <a:rPr lang="en-US" sz="2300" dirty="0">
                <a:solidFill>
                  <a:srgbClr val="FF0000"/>
                </a:solidFill>
              </a:rPr>
              <a:t>Dividing up his clothes, they [played dice] to see what each would get. </a:t>
            </a:r>
            <a:r>
              <a:rPr lang="en-US" sz="2300" b="1" baseline="30000" dirty="0"/>
              <a:t>25 </a:t>
            </a:r>
            <a:r>
              <a:rPr lang="en-US" sz="2300" dirty="0"/>
              <a:t>It was nine in the morning when they crucified him. </a:t>
            </a:r>
            <a:r>
              <a:rPr lang="en-US" sz="2300" b="1" baseline="30000" dirty="0">
                <a:solidFill>
                  <a:srgbClr val="FF0000"/>
                </a:solidFill>
              </a:rPr>
              <a:t>26 </a:t>
            </a:r>
            <a:r>
              <a:rPr lang="en-US" sz="2300" dirty="0">
                <a:solidFill>
                  <a:srgbClr val="FF0000"/>
                </a:solidFill>
              </a:rPr>
              <a:t>The written notice of the charge against him read: </a:t>
            </a:r>
            <a:r>
              <a:rPr lang="en-US" sz="2300" cap="small" dirty="0">
                <a:solidFill>
                  <a:srgbClr val="FF0000"/>
                </a:solidFill>
              </a:rPr>
              <a:t>the king of the </a:t>
            </a:r>
            <a:r>
              <a:rPr lang="en-US" sz="2300" cap="small" dirty="0" err="1">
                <a:solidFill>
                  <a:srgbClr val="FF0000"/>
                </a:solidFill>
              </a:rPr>
              <a:t>jews</a:t>
            </a:r>
            <a:r>
              <a:rPr lang="en-US" sz="2300" dirty="0">
                <a:solidFill>
                  <a:srgbClr val="FF0000"/>
                </a:solidFill>
              </a:rPr>
              <a:t>.</a:t>
            </a:r>
          </a:p>
          <a:p>
            <a:endParaRPr lang="en-US" sz="1300" dirty="0"/>
          </a:p>
        </p:txBody>
      </p:sp>
      <p:sp>
        <p:nvSpPr>
          <p:cNvPr id="3" name="Title 2"/>
          <p:cNvSpPr>
            <a:spLocks noGrp="1"/>
          </p:cNvSpPr>
          <p:nvPr>
            <p:ph type="title"/>
          </p:nvPr>
        </p:nvSpPr>
        <p:spPr/>
        <p:txBody>
          <a:bodyPr>
            <a:normAutofit/>
          </a:bodyPr>
          <a:lstStyle/>
          <a:p>
            <a:r>
              <a:rPr lang="en-US" dirty="0"/>
              <a:t>Examples of Bullying</a:t>
            </a:r>
          </a:p>
        </p:txBody>
      </p:sp>
    </p:spTree>
    <p:extLst>
      <p:ext uri="{BB962C8B-B14F-4D97-AF65-F5344CB8AC3E}">
        <p14:creationId xmlns:p14="http://schemas.microsoft.com/office/powerpoint/2010/main" val="38017060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4800" y="1428750"/>
            <a:ext cx="8610600" cy="3505200"/>
          </a:xfrm>
        </p:spPr>
        <p:txBody>
          <a:bodyPr>
            <a:normAutofit fontScale="85000" lnSpcReduction="10000"/>
          </a:bodyPr>
          <a:lstStyle/>
          <a:p>
            <a:pPr marL="0" indent="0">
              <a:lnSpc>
                <a:spcPct val="150000"/>
              </a:lnSpc>
              <a:buNone/>
            </a:pPr>
            <a:r>
              <a:rPr lang="en-US" b="1" baseline="30000" dirty="0"/>
              <a:t>27 </a:t>
            </a:r>
            <a:r>
              <a:rPr lang="en-US" dirty="0"/>
              <a:t>They crucified two rebels with him, one on his right and one on his left. </a:t>
            </a:r>
            <a:r>
              <a:rPr lang="en-US" b="1" baseline="30000" dirty="0"/>
              <a:t>[28] </a:t>
            </a:r>
            <a:r>
              <a:rPr lang="en-US" baseline="30000" dirty="0"/>
              <a:t>[</a:t>
            </a:r>
            <a:r>
              <a:rPr lang="en-US" baseline="30000" dirty="0">
                <a:hlinkClick r:id="rId2" tooltip="See footnote a"/>
              </a:rPr>
              <a:t>a</a:t>
            </a:r>
            <a:r>
              <a:rPr lang="en-US" baseline="30000" dirty="0"/>
              <a:t>]</a:t>
            </a:r>
            <a:r>
              <a:rPr lang="en-US" dirty="0"/>
              <a:t> </a:t>
            </a:r>
            <a:r>
              <a:rPr lang="en-US" b="1" baseline="30000" dirty="0">
                <a:solidFill>
                  <a:srgbClr val="FF0000"/>
                </a:solidFill>
              </a:rPr>
              <a:t>29 </a:t>
            </a:r>
            <a:r>
              <a:rPr lang="en-US" dirty="0">
                <a:solidFill>
                  <a:srgbClr val="FF0000"/>
                </a:solidFill>
              </a:rPr>
              <a:t>Those who passed by hurled insults at him, shaking their heads and saying, “So! You who are going to destroy the temple and build it in three days, </a:t>
            </a:r>
            <a:r>
              <a:rPr lang="en-US" b="1" baseline="30000" dirty="0">
                <a:solidFill>
                  <a:srgbClr val="FF0000"/>
                </a:solidFill>
              </a:rPr>
              <a:t>30 </a:t>
            </a:r>
            <a:r>
              <a:rPr lang="en-US" dirty="0">
                <a:solidFill>
                  <a:srgbClr val="FF0000"/>
                </a:solidFill>
              </a:rPr>
              <a:t>come down from the cross and save yourself!”</a:t>
            </a:r>
            <a:r>
              <a:rPr lang="en-US" dirty="0"/>
              <a:t> </a:t>
            </a:r>
            <a:r>
              <a:rPr lang="en-US" b="1" baseline="30000" dirty="0"/>
              <a:t>31 </a:t>
            </a:r>
            <a:r>
              <a:rPr lang="en-US" dirty="0"/>
              <a:t>In the same way </a:t>
            </a:r>
            <a:r>
              <a:rPr lang="en-US" dirty="0">
                <a:solidFill>
                  <a:srgbClr val="FF0000"/>
                </a:solidFill>
              </a:rPr>
              <a:t>the chief priests and the teachers of the law mocked him among themselves. “He saved others,” they said, “but he can’t save himself! </a:t>
            </a:r>
            <a:r>
              <a:rPr lang="en-US" b="1" baseline="30000" dirty="0">
                <a:solidFill>
                  <a:srgbClr val="FF0000"/>
                </a:solidFill>
              </a:rPr>
              <a:t>32 </a:t>
            </a:r>
            <a:r>
              <a:rPr lang="en-US" dirty="0">
                <a:solidFill>
                  <a:srgbClr val="FF0000"/>
                </a:solidFill>
              </a:rPr>
              <a:t>Let this Messiah, this king of Israel, come down now from the cross, that we may see and believe.” Those crucified with him also heaped insults on him.</a:t>
            </a:r>
          </a:p>
          <a:p>
            <a:pPr marL="0" indent="0">
              <a:buNone/>
            </a:pPr>
            <a:endParaRPr lang="en-US" dirty="0"/>
          </a:p>
        </p:txBody>
      </p:sp>
      <p:sp>
        <p:nvSpPr>
          <p:cNvPr id="3" name="Title 2"/>
          <p:cNvSpPr>
            <a:spLocks noGrp="1"/>
          </p:cNvSpPr>
          <p:nvPr>
            <p:ph type="title"/>
          </p:nvPr>
        </p:nvSpPr>
        <p:spPr/>
        <p:txBody>
          <a:bodyPr/>
          <a:lstStyle/>
          <a:p>
            <a:r>
              <a:rPr lang="en-US" dirty="0"/>
              <a:t>Examples of Bullying</a:t>
            </a:r>
          </a:p>
        </p:txBody>
      </p:sp>
    </p:spTree>
    <p:extLst>
      <p:ext uri="{BB962C8B-B14F-4D97-AF65-F5344CB8AC3E}">
        <p14:creationId xmlns:p14="http://schemas.microsoft.com/office/powerpoint/2010/main" val="7180909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Death" descr="4 Death">
            <a:hlinkClick r:id="" action="ppaction://media"/>
            <a:extLst>
              <a:ext uri="{FF2B5EF4-FFF2-40B4-BE49-F238E27FC236}">
                <a16:creationId xmlns:a16="http://schemas.microsoft.com/office/drawing/2014/main" id="{1EBA9642-A352-CEED-2FE4-0BEAE04D753F}"/>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28600" y="130459"/>
            <a:ext cx="8686800" cy="4882581"/>
          </a:xfrm>
        </p:spPr>
      </p:pic>
    </p:spTree>
    <p:extLst>
      <p:ext uri="{BB962C8B-B14F-4D97-AF65-F5344CB8AC3E}">
        <p14:creationId xmlns:p14="http://schemas.microsoft.com/office/powerpoint/2010/main" val="4067384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892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ffectLst>
                  <a:glow rad="101600">
                    <a:schemeClr val="accent1">
                      <a:satMod val="175000"/>
                      <a:alpha val="40000"/>
                    </a:schemeClr>
                  </a:glow>
                  <a:outerShdw blurRad="114300" dist="101600" dir="2700000" algn="tl" rotWithShape="0">
                    <a:srgbClr val="000000">
                      <a:alpha val="40000"/>
                    </a:srgbClr>
                  </a:outerShdw>
                </a:effectLst>
              </a:rPr>
              <a:t>Questions</a:t>
            </a:r>
          </a:p>
        </p:txBody>
      </p:sp>
      <p:sp>
        <p:nvSpPr>
          <p:cNvPr id="5" name="Content Placeholder 4"/>
          <p:cNvSpPr>
            <a:spLocks noGrp="1"/>
          </p:cNvSpPr>
          <p:nvPr>
            <p:ph idx="1"/>
          </p:nvPr>
        </p:nvSpPr>
        <p:spPr/>
        <p:txBody>
          <a:bodyPr/>
          <a:lstStyle/>
          <a:p>
            <a:r>
              <a:rPr lang="en-US" dirty="0"/>
              <a:t>The characters tried to present the story of Jesus’ crucifixion in a happy way. Did it work? </a:t>
            </a:r>
          </a:p>
          <a:p>
            <a:endParaRPr lang="en-US" dirty="0"/>
          </a:p>
          <a:p>
            <a:r>
              <a:rPr lang="en-US" dirty="0"/>
              <a:t>Why is Jesus’ death so important? Why don’t we just skip to the resurrection and celebrate?</a:t>
            </a:r>
          </a:p>
        </p:txBody>
      </p:sp>
    </p:spTree>
    <p:extLst>
      <p:ext uri="{BB962C8B-B14F-4D97-AF65-F5344CB8AC3E}">
        <p14:creationId xmlns:p14="http://schemas.microsoft.com/office/powerpoint/2010/main" val="33161335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lnSpcReduction="10000"/>
          </a:bodyPr>
          <a:lstStyle/>
          <a:p>
            <a:pPr marL="109728" indent="0" algn="ctr">
              <a:buNone/>
            </a:pPr>
            <a:r>
              <a:rPr lang="en-US" dirty="0"/>
              <a:t>“For all have sinned, and fall short of the glory of God.”  </a:t>
            </a:r>
            <a:r>
              <a:rPr lang="en-US" i="1" dirty="0"/>
              <a:t>Romans 3:23</a:t>
            </a:r>
            <a:br>
              <a:rPr lang="en-US" dirty="0"/>
            </a:br>
            <a:br>
              <a:rPr lang="en-US" dirty="0"/>
            </a:br>
            <a:r>
              <a:rPr lang="en-US" dirty="0"/>
              <a:t>“But God demonstrates His love toward us, in that, while we were still sinners, Christ died for us.”  </a:t>
            </a:r>
            <a:r>
              <a:rPr lang="en-US" i="1" dirty="0"/>
              <a:t>Romans 5:8</a:t>
            </a:r>
            <a:br>
              <a:rPr lang="en-US" dirty="0"/>
            </a:br>
            <a:br>
              <a:rPr lang="en-US" dirty="0"/>
            </a:br>
            <a:r>
              <a:rPr lang="en-US" dirty="0"/>
              <a:t>“For the wages of sin is death, but the gift of God is eternal life in Christ Jesus our Lord.”  </a:t>
            </a:r>
            <a:r>
              <a:rPr lang="en-US" i="1" dirty="0"/>
              <a:t>Romans 6:23</a:t>
            </a:r>
          </a:p>
        </p:txBody>
      </p:sp>
      <p:sp>
        <p:nvSpPr>
          <p:cNvPr id="3" name="Title 2"/>
          <p:cNvSpPr>
            <a:spLocks noGrp="1"/>
          </p:cNvSpPr>
          <p:nvPr>
            <p:ph type="title"/>
          </p:nvPr>
        </p:nvSpPr>
        <p:spPr/>
        <p:txBody>
          <a:bodyPr/>
          <a:lstStyle/>
          <a:p>
            <a:endParaRPr lang="en-US"/>
          </a:p>
        </p:txBody>
      </p:sp>
    </p:spTree>
    <p:extLst>
      <p:ext uri="{BB962C8B-B14F-4D97-AF65-F5344CB8AC3E}">
        <p14:creationId xmlns:p14="http://schemas.microsoft.com/office/powerpoint/2010/main" val="34665769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dirty="0"/>
              <a:t>Jesus endured pain and agony. He suffered this pain in order to take his seat at the right hand of God where he will welcome those who are cleansed by his shed blood.</a:t>
            </a:r>
          </a:p>
          <a:p>
            <a:endParaRPr lang="en-US" dirty="0"/>
          </a:p>
          <a:p>
            <a:r>
              <a:rPr lang="en-US" dirty="0"/>
              <a:t>We are given eternal life even when we took his life. </a:t>
            </a:r>
          </a:p>
          <a:p>
            <a:pPr marL="0" indent="0">
              <a:buNone/>
            </a:pPr>
            <a:endParaRPr lang="en-US" dirty="0"/>
          </a:p>
        </p:txBody>
      </p:sp>
      <p:sp>
        <p:nvSpPr>
          <p:cNvPr id="3" name="Title 2"/>
          <p:cNvSpPr>
            <a:spLocks noGrp="1"/>
          </p:cNvSpPr>
          <p:nvPr>
            <p:ph type="title"/>
          </p:nvPr>
        </p:nvSpPr>
        <p:spPr/>
        <p:txBody>
          <a:bodyPr/>
          <a:lstStyle/>
          <a:p>
            <a:r>
              <a:rPr lang="en-US" dirty="0"/>
              <a:t>The Great Irony</a:t>
            </a:r>
          </a:p>
        </p:txBody>
      </p:sp>
    </p:spTree>
    <p:extLst>
      <p:ext uri="{BB962C8B-B14F-4D97-AF65-F5344CB8AC3E}">
        <p14:creationId xmlns:p14="http://schemas.microsoft.com/office/powerpoint/2010/main" val="18461587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2062"/>
            <a:ext cx="7696200" cy="5121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5410200" y="666750"/>
            <a:ext cx="3429000" cy="3539430"/>
          </a:xfrm>
          <a:prstGeom prst="rect">
            <a:avLst/>
          </a:prstGeom>
          <a:solidFill>
            <a:schemeClr val="bg2">
              <a:lumMod val="60000"/>
              <a:lumOff val="40000"/>
            </a:schemeClr>
          </a:solidFill>
        </p:spPr>
        <p:txBody>
          <a:bodyPr wrap="square" rtlCol="0">
            <a:spAutoFit/>
          </a:bodyPr>
          <a:lstStyle/>
          <a:p>
            <a:pPr algn="ctr"/>
            <a:r>
              <a:rPr lang="en-US" sz="2800" dirty="0"/>
              <a:t>Jesus, the Passover Lamb.</a:t>
            </a:r>
          </a:p>
          <a:p>
            <a:pPr algn="ctr"/>
            <a:r>
              <a:rPr lang="en-US" sz="2800" dirty="0"/>
              <a:t>God wanted to be with His people so much He was willing to die so we might have life everlasting with Him.</a:t>
            </a:r>
          </a:p>
        </p:txBody>
      </p:sp>
    </p:spTree>
    <p:extLst>
      <p:ext uri="{BB962C8B-B14F-4D97-AF65-F5344CB8AC3E}">
        <p14:creationId xmlns:p14="http://schemas.microsoft.com/office/powerpoint/2010/main" val="38741447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2062"/>
            <a:ext cx="7696200" cy="5121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5410200" y="666750"/>
            <a:ext cx="3429000" cy="3108543"/>
          </a:xfrm>
          <a:prstGeom prst="rect">
            <a:avLst/>
          </a:prstGeom>
          <a:solidFill>
            <a:schemeClr val="bg2">
              <a:lumMod val="60000"/>
              <a:lumOff val="40000"/>
            </a:schemeClr>
          </a:solidFill>
        </p:spPr>
        <p:txBody>
          <a:bodyPr wrap="square" rtlCol="0">
            <a:spAutoFit/>
          </a:bodyPr>
          <a:lstStyle/>
          <a:p>
            <a:pPr algn="ctr"/>
            <a:r>
              <a:rPr lang="en-US" sz="2800" i="1" dirty="0"/>
              <a:t>Jesus, the Passover Lamb.</a:t>
            </a:r>
          </a:p>
          <a:p>
            <a:pPr algn="ctr"/>
            <a:r>
              <a:rPr lang="en-US" sz="2800" dirty="0"/>
              <a:t>God wanted to be with </a:t>
            </a:r>
            <a:r>
              <a:rPr lang="en-US" sz="2800" i="1" dirty="0"/>
              <a:t>you</a:t>
            </a:r>
            <a:r>
              <a:rPr lang="en-US" sz="2800" dirty="0"/>
              <a:t> so much, that He was willing to die for you. </a:t>
            </a:r>
            <a:br>
              <a:rPr lang="en-US" sz="2800" dirty="0"/>
            </a:br>
            <a:r>
              <a:rPr lang="en-US" sz="2800" dirty="0"/>
              <a:t>Woah.</a:t>
            </a:r>
          </a:p>
        </p:txBody>
      </p:sp>
    </p:spTree>
    <p:extLst>
      <p:ext uri="{BB962C8B-B14F-4D97-AF65-F5344CB8AC3E}">
        <p14:creationId xmlns:p14="http://schemas.microsoft.com/office/powerpoint/2010/main" val="40614798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504950"/>
            <a:ext cx="7391400" cy="3505200"/>
          </a:xfrm>
        </p:spPr>
        <p:txBody>
          <a:bodyPr>
            <a:noAutofit/>
          </a:bodyPr>
          <a:lstStyle/>
          <a:p>
            <a:pPr marL="68580" indent="0">
              <a:buNone/>
            </a:pPr>
            <a:r>
              <a:rPr lang="en-US" sz="2400" dirty="0"/>
              <a:t>Dear God,</a:t>
            </a:r>
            <a:br>
              <a:rPr lang="en-US" sz="2400" dirty="0"/>
            </a:br>
            <a:br>
              <a:rPr lang="en-US" sz="2400" dirty="0"/>
            </a:br>
            <a:r>
              <a:rPr lang="en-US" sz="2400" dirty="0"/>
              <a:t>Thanks for loving us so much that you are willing to die for me. Thanks for sending your </a:t>
            </a:r>
            <a:r>
              <a:rPr lang="en-US" dirty="0"/>
              <a:t>Son, even though you knew what we would do to him.</a:t>
            </a:r>
            <a:r>
              <a:rPr lang="en-US" sz="2400" dirty="0"/>
              <a:t> He died so that we may live. In light of this: God, I’m all yours.</a:t>
            </a:r>
            <a:br>
              <a:rPr lang="en-US" sz="2400" dirty="0"/>
            </a:br>
            <a:br>
              <a:rPr lang="en-US" sz="2400" dirty="0"/>
            </a:br>
            <a:r>
              <a:rPr lang="en-US" sz="2400" dirty="0"/>
              <a:t>In your name we pray,</a:t>
            </a:r>
            <a:br>
              <a:rPr lang="en-US" sz="2400" dirty="0"/>
            </a:br>
            <a:r>
              <a:rPr lang="en-US" sz="2400" dirty="0"/>
              <a:t>Amen. </a:t>
            </a:r>
            <a:br>
              <a:rPr lang="en-US" sz="2400" dirty="0"/>
            </a:br>
            <a:br>
              <a:rPr lang="en-US" sz="2400" dirty="0"/>
            </a:br>
            <a:br>
              <a:rPr lang="en-US" sz="2400" dirty="0"/>
            </a:br>
            <a:br>
              <a:rPr lang="en-US" sz="2400" dirty="0"/>
            </a:br>
            <a:endParaRPr lang="en-US" sz="2400" dirty="0"/>
          </a:p>
        </p:txBody>
      </p:sp>
      <p:sp>
        <p:nvSpPr>
          <p:cNvPr id="5" name="Title 4"/>
          <p:cNvSpPr>
            <a:spLocks noGrp="1"/>
          </p:cNvSpPr>
          <p:nvPr>
            <p:ph type="title"/>
          </p:nvPr>
        </p:nvSpPr>
        <p:spPr>
          <a:xfrm>
            <a:off x="685800" y="209551"/>
            <a:ext cx="6781800" cy="609599"/>
          </a:xfrm>
        </p:spPr>
        <p:txBody>
          <a:bodyPr>
            <a:normAutofit/>
          </a:bodyPr>
          <a:lstStyle/>
          <a:p>
            <a:r>
              <a:rPr lang="en-US" sz="2800" dirty="0">
                <a:latin typeface="Arial Black" panose="020B0A04020102020204" pitchFamily="34" charset="0"/>
              </a:rPr>
              <a:t>Our Prayer</a:t>
            </a:r>
            <a:endParaRPr lang="en-US" sz="2400" dirty="0"/>
          </a:p>
        </p:txBody>
      </p:sp>
      <p:sp>
        <p:nvSpPr>
          <p:cNvPr id="4" name="Content Placeholder 2"/>
          <p:cNvSpPr txBox="1">
            <a:spLocks/>
          </p:cNvSpPr>
          <p:nvPr/>
        </p:nvSpPr>
        <p:spPr>
          <a:xfrm>
            <a:off x="914400" y="1352550"/>
            <a:ext cx="6553200" cy="3486150"/>
          </a:xfrm>
          <a:prstGeom prst="rect">
            <a:avLst/>
          </a:prstGeom>
        </p:spPr>
        <p:txBody>
          <a:bodyPr vert="horz">
            <a:noAutofit/>
          </a:bodyPr>
          <a:lstStyle>
            <a:lvl1pPr marL="274320" indent="-274320" algn="l" rtl="0" eaLnBrk="1" latinLnBrk="0" hangingPunct="1">
              <a:spcBef>
                <a:spcPts val="600"/>
              </a:spcBef>
              <a:buClr>
                <a:schemeClr val="tx2"/>
              </a:buClr>
              <a:buSzPct val="73000"/>
              <a:buFont typeface="Wingdings 2"/>
              <a:buChar char=""/>
              <a:defRPr kumimoji="0" sz="2600" kern="1200" baseline="0">
                <a:solidFill>
                  <a:schemeClr val="tx1"/>
                </a:solidFill>
                <a:latin typeface="+mn-lt"/>
                <a:ea typeface="+mn-ea"/>
                <a:cs typeface="+mn-cs"/>
              </a:defRPr>
            </a:lvl1pPr>
            <a:lvl2pPr marL="521208" indent="-228600" algn="l" rtl="0" eaLnBrk="1" latinLnBrk="0" hangingPunct="1">
              <a:spcBef>
                <a:spcPts val="500"/>
              </a:spcBef>
              <a:buClr>
                <a:schemeClr val="accent4"/>
              </a:buClr>
              <a:buSzPct val="80000"/>
              <a:buFont typeface="Wingdings 2"/>
              <a:buChar char=""/>
              <a:defRPr kumimoji="0" sz="2300" kern="1200">
                <a:solidFill>
                  <a:schemeClr val="tx1">
                    <a:tint val="85000"/>
                  </a:schemeClr>
                </a:solidFill>
                <a:latin typeface="+mn-lt"/>
                <a:ea typeface="+mn-ea"/>
                <a:cs typeface="+mn-cs"/>
              </a:defRPr>
            </a:lvl2pPr>
            <a:lvl3pPr marL="758952" indent="-228600" algn="l" rtl="0" eaLnBrk="1" latinLnBrk="0" hangingPunct="1">
              <a:spcBef>
                <a:spcPts val="400"/>
              </a:spcBef>
              <a:buClr>
                <a:schemeClr val="accent4"/>
              </a:buClr>
              <a:buSzPct val="60000"/>
              <a:buFont typeface="Wingdings"/>
              <a:buChar char=""/>
              <a:defRPr kumimoji="0" sz="2000" kern="1200">
                <a:solidFill>
                  <a:schemeClr val="tx1"/>
                </a:solidFill>
                <a:latin typeface="+mn-lt"/>
                <a:ea typeface="+mn-ea"/>
                <a:cs typeface="+mn-cs"/>
              </a:defRPr>
            </a:lvl3pPr>
            <a:lvl4pPr marL="1005840" indent="-228600" algn="l" rtl="0" eaLnBrk="1" latinLnBrk="0" hangingPunct="1">
              <a:spcBef>
                <a:spcPct val="20000"/>
              </a:spcBef>
              <a:buClr>
                <a:schemeClr val="accent4"/>
              </a:buClr>
              <a:buSzPct val="80000"/>
              <a:buFont typeface="Wingdings 2"/>
              <a:buChar char=""/>
              <a:defRPr kumimoji="0" sz="2000" kern="1200">
                <a:solidFill>
                  <a:schemeClr val="tx1">
                    <a:tint val="85000"/>
                  </a:schemeClr>
                </a:solidFill>
                <a:latin typeface="+mn-lt"/>
                <a:ea typeface="+mn-ea"/>
                <a:cs typeface="+mn-cs"/>
              </a:defRPr>
            </a:lvl4pPr>
            <a:lvl5pPr marL="1280160" indent="-228600" algn="l" rtl="0" eaLnBrk="1" latinLnBrk="0" hangingPunct="1">
              <a:spcBef>
                <a:spcPts val="400"/>
              </a:spcBef>
              <a:buClr>
                <a:schemeClr val="accent4"/>
              </a:buClr>
              <a:buSzPct val="70000"/>
              <a:buFont typeface="Wingdings"/>
              <a:buChar char=""/>
              <a:defRPr kumimoji="0" sz="1800" kern="1200">
                <a:solidFill>
                  <a:schemeClr val="tx1"/>
                </a:solidFill>
                <a:latin typeface="+mn-lt"/>
                <a:ea typeface="+mn-ea"/>
                <a:cs typeface="+mn-cs"/>
              </a:defRPr>
            </a:lvl5pPr>
            <a:lvl6pPr marL="1472184" indent="-182880" algn="l" rtl="0" eaLnBrk="1" latinLnBrk="0" hangingPunct="1">
              <a:spcBef>
                <a:spcPts val="400"/>
              </a:spcBef>
              <a:buClr>
                <a:schemeClr val="accent4"/>
              </a:buClr>
              <a:buSzPct val="80000"/>
              <a:buFont typeface="Wingdings 2"/>
              <a:buChar char=""/>
              <a:defRPr kumimoji="0" sz="1800" kern="1200">
                <a:solidFill>
                  <a:schemeClr val="tx1">
                    <a:tint val="85000"/>
                  </a:schemeClr>
                </a:solidFill>
                <a:latin typeface="+mn-lt"/>
                <a:ea typeface="+mn-ea"/>
                <a:cs typeface="+mn-cs"/>
              </a:defRPr>
            </a:lvl6pPr>
            <a:lvl7pPr marL="1673352" indent="-182880" algn="l" rtl="0" eaLnBrk="1" latinLnBrk="0" hangingPunct="1">
              <a:spcBef>
                <a:spcPct val="20000"/>
              </a:spcBef>
              <a:buClr>
                <a:schemeClr val="accent4"/>
              </a:buClr>
              <a:buSzPct val="80000"/>
              <a:buFont typeface="Wingdings 2"/>
              <a:buChar char=""/>
              <a:defRPr kumimoji="0" sz="1600" kern="1200" baseline="0">
                <a:solidFill>
                  <a:schemeClr val="tx1"/>
                </a:solidFill>
                <a:latin typeface="+mn-lt"/>
                <a:ea typeface="+mn-ea"/>
                <a:cs typeface="+mn-cs"/>
              </a:defRPr>
            </a:lvl7pPr>
            <a:lvl8pPr marL="1847088" indent="-182880" algn="l" rtl="0" eaLnBrk="1" latinLnBrk="0" hangingPunct="1">
              <a:spcBef>
                <a:spcPts val="300"/>
              </a:spcBef>
              <a:buClr>
                <a:schemeClr val="accent4"/>
              </a:buClr>
              <a:buSzPct val="100000"/>
              <a:buChar char="•"/>
              <a:defRPr kumimoji="0" sz="1600" kern="1200" baseline="0">
                <a:solidFill>
                  <a:schemeClr val="tx1">
                    <a:tint val="85000"/>
                  </a:schemeClr>
                </a:solidFill>
                <a:latin typeface="+mn-lt"/>
                <a:ea typeface="+mn-ea"/>
                <a:cs typeface="+mn-cs"/>
              </a:defRPr>
            </a:lvl8pPr>
            <a:lvl9pPr marL="2057400" indent="-182880" algn="l" rtl="0" eaLnBrk="1" latinLnBrk="0" hangingPunct="1">
              <a:spcBef>
                <a:spcPct val="20000"/>
              </a:spcBef>
              <a:buClr>
                <a:schemeClr val="accent4"/>
              </a:buClr>
              <a:buSzPct val="100000"/>
              <a:buFont typeface="Wingdings"/>
              <a:buChar char="§"/>
              <a:defRPr kumimoji="0" sz="1400" kern="1200" baseline="0">
                <a:solidFill>
                  <a:schemeClr val="tx1"/>
                </a:solidFill>
                <a:latin typeface="+mn-lt"/>
                <a:ea typeface="+mn-ea"/>
                <a:cs typeface="+mn-cs"/>
              </a:defRPr>
            </a:lvl9pPr>
            <a:extLst/>
          </a:lstStyle>
          <a:p>
            <a:pPr marL="45720" indent="0" algn="ctr">
              <a:buFont typeface="Wingdings 2"/>
              <a:buNone/>
            </a:pPr>
            <a:br>
              <a:rPr lang="en-US" sz="2000" dirty="0"/>
            </a:br>
            <a:endParaRPr lang="en-US" sz="2000" dirty="0"/>
          </a:p>
        </p:txBody>
      </p:sp>
    </p:spTree>
    <p:extLst>
      <p:ext uri="{BB962C8B-B14F-4D97-AF65-F5344CB8AC3E}">
        <p14:creationId xmlns:p14="http://schemas.microsoft.com/office/powerpoint/2010/main" val="36263518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Let’s Pray.</a:t>
            </a:r>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18422792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But wait, there’s more!</a:t>
            </a:r>
          </a:p>
        </p:txBody>
      </p:sp>
      <p:sp>
        <p:nvSpPr>
          <p:cNvPr id="2" name="Content Placeholder 1"/>
          <p:cNvSpPr>
            <a:spLocks noGrp="1"/>
          </p:cNvSpPr>
          <p:nvPr>
            <p:ph type="body" idx="1"/>
          </p:nvPr>
        </p:nvSpPr>
        <p:spPr/>
        <p:txBody>
          <a:bodyPr/>
          <a:lstStyle/>
          <a:p>
            <a:r>
              <a:rPr lang="en-US" dirty="0" err="1"/>
              <a:t>Psst</a:t>
            </a:r>
            <a:r>
              <a:rPr lang="en-US" dirty="0"/>
              <a:t>… Jesus didn’t stay dead. What?!?! More on that next week!</a:t>
            </a:r>
          </a:p>
        </p:txBody>
      </p:sp>
    </p:spTree>
    <p:extLst>
      <p:ext uri="{BB962C8B-B14F-4D97-AF65-F5344CB8AC3E}">
        <p14:creationId xmlns:p14="http://schemas.microsoft.com/office/powerpoint/2010/main" val="313764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a:bodyPr>
          <a:lstStyle/>
          <a:p>
            <a:r>
              <a:rPr lang="en-US" sz="6600" dirty="0"/>
              <a:t>Death</a:t>
            </a:r>
          </a:p>
        </p:txBody>
      </p:sp>
      <p:sp>
        <p:nvSpPr>
          <p:cNvPr id="5" name="Subtitle 4"/>
          <p:cNvSpPr>
            <a:spLocks noGrp="1"/>
          </p:cNvSpPr>
          <p:nvPr>
            <p:ph type="subTitle" idx="1"/>
          </p:nvPr>
        </p:nvSpPr>
        <p:spPr/>
        <p:txBody>
          <a:bodyPr/>
          <a:lstStyle/>
          <a:p>
            <a:endParaRPr lang="en-US"/>
          </a:p>
        </p:txBody>
      </p:sp>
    </p:spTree>
    <p:extLst>
      <p:ext uri="{BB962C8B-B14F-4D97-AF65-F5344CB8AC3E}">
        <p14:creationId xmlns:p14="http://schemas.microsoft.com/office/powerpoint/2010/main" val="33264867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600" y="1657350"/>
            <a:ext cx="8686800" cy="2937272"/>
          </a:xfrm>
        </p:spPr>
        <p:txBody>
          <a:bodyPr>
            <a:normAutofit fontScale="92500"/>
          </a:bodyPr>
          <a:lstStyle/>
          <a:p>
            <a:pPr>
              <a:lnSpc>
                <a:spcPct val="150000"/>
              </a:lnSpc>
            </a:pPr>
            <a:r>
              <a:rPr lang="en-US" dirty="0"/>
              <a:t>Different than the president, you rule the entire United States.</a:t>
            </a:r>
          </a:p>
          <a:p>
            <a:pPr>
              <a:lnSpc>
                <a:spcPct val="150000"/>
              </a:lnSpc>
            </a:pPr>
            <a:r>
              <a:rPr lang="en-US" dirty="0"/>
              <a:t>All the people in the United States are your loyal subjects – they have to do whatever you tell them.</a:t>
            </a:r>
          </a:p>
          <a:p>
            <a:pPr>
              <a:lnSpc>
                <a:spcPct val="150000"/>
              </a:lnSpc>
            </a:pPr>
            <a:r>
              <a:rPr lang="en-US" dirty="0"/>
              <a:t>Anything you say happens.</a:t>
            </a:r>
          </a:p>
          <a:p>
            <a:pPr>
              <a:lnSpc>
                <a:spcPct val="150000"/>
              </a:lnSpc>
            </a:pPr>
            <a:r>
              <a:rPr lang="en-US" dirty="0"/>
              <a:t>What are the things you request, demand, command, and/or wish? </a:t>
            </a:r>
          </a:p>
        </p:txBody>
      </p:sp>
      <p:sp>
        <p:nvSpPr>
          <p:cNvPr id="3" name="Title 2"/>
          <p:cNvSpPr>
            <a:spLocks noGrp="1"/>
          </p:cNvSpPr>
          <p:nvPr>
            <p:ph type="title"/>
          </p:nvPr>
        </p:nvSpPr>
        <p:spPr/>
        <p:txBody>
          <a:bodyPr>
            <a:normAutofit fontScale="90000"/>
          </a:bodyPr>
          <a:lstStyle/>
          <a:p>
            <a:r>
              <a:rPr lang="en-US" dirty="0"/>
              <a:t>You just became the Queen/King of the USA</a:t>
            </a:r>
          </a:p>
        </p:txBody>
      </p:sp>
    </p:spTree>
    <p:extLst>
      <p:ext uri="{BB962C8B-B14F-4D97-AF65-F5344CB8AC3E}">
        <p14:creationId xmlns:p14="http://schemas.microsoft.com/office/powerpoint/2010/main" val="1262350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Based on your rule, decree, or order – what kind of leader do you think you’d be?</a:t>
            </a:r>
          </a:p>
          <a:p>
            <a:endParaRPr lang="en-US" dirty="0"/>
          </a:p>
          <a:p>
            <a:r>
              <a:rPr lang="en-US" dirty="0"/>
              <a:t>Do you think your subjects would like or dislike you?</a:t>
            </a:r>
          </a:p>
        </p:txBody>
      </p:sp>
      <p:sp>
        <p:nvSpPr>
          <p:cNvPr id="3" name="Title 2"/>
          <p:cNvSpPr>
            <a:spLocks noGrp="1"/>
          </p:cNvSpPr>
          <p:nvPr>
            <p:ph type="title"/>
          </p:nvPr>
        </p:nvSpPr>
        <p:spPr/>
        <p:txBody>
          <a:bodyPr>
            <a:normAutofit/>
          </a:bodyPr>
          <a:lstStyle/>
          <a:p>
            <a:r>
              <a:rPr lang="en-US" dirty="0"/>
              <a:t>What kind of Queen/King are you?</a:t>
            </a:r>
          </a:p>
        </p:txBody>
      </p:sp>
    </p:spTree>
    <p:extLst>
      <p:ext uri="{BB962C8B-B14F-4D97-AF65-F5344CB8AC3E}">
        <p14:creationId xmlns:p14="http://schemas.microsoft.com/office/powerpoint/2010/main" val="351874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numCol="2">
            <a:normAutofit fontScale="92500" lnSpcReduction="20000"/>
          </a:bodyPr>
          <a:lstStyle/>
          <a:p>
            <a:pPr>
              <a:lnSpc>
                <a:spcPct val="150000"/>
              </a:lnSpc>
            </a:pPr>
            <a:r>
              <a:rPr lang="en-US" dirty="0"/>
              <a:t>Oppress</a:t>
            </a:r>
          </a:p>
          <a:p>
            <a:pPr>
              <a:lnSpc>
                <a:spcPct val="150000"/>
              </a:lnSpc>
            </a:pPr>
            <a:r>
              <a:rPr lang="en-US" dirty="0"/>
              <a:t>Annoy</a:t>
            </a:r>
          </a:p>
          <a:p>
            <a:pPr>
              <a:lnSpc>
                <a:spcPct val="150000"/>
              </a:lnSpc>
            </a:pPr>
            <a:r>
              <a:rPr lang="en-US" dirty="0"/>
              <a:t>Persecute</a:t>
            </a:r>
          </a:p>
          <a:p>
            <a:pPr>
              <a:lnSpc>
                <a:spcPct val="150000"/>
              </a:lnSpc>
            </a:pPr>
            <a:r>
              <a:rPr lang="en-US" dirty="0"/>
              <a:t>Intimidate</a:t>
            </a:r>
          </a:p>
          <a:p>
            <a:pPr marL="137160" indent="0">
              <a:lnSpc>
                <a:spcPct val="150000"/>
              </a:lnSpc>
              <a:buNone/>
            </a:pPr>
            <a:endParaRPr lang="en-US" dirty="0"/>
          </a:p>
          <a:p>
            <a:pPr>
              <a:lnSpc>
                <a:spcPct val="150000"/>
              </a:lnSpc>
            </a:pPr>
            <a:r>
              <a:rPr lang="en-US" dirty="0"/>
              <a:t>Be mean</a:t>
            </a:r>
          </a:p>
          <a:p>
            <a:pPr>
              <a:lnSpc>
                <a:spcPct val="150000"/>
              </a:lnSpc>
            </a:pPr>
            <a:r>
              <a:rPr lang="en-US" dirty="0"/>
              <a:t>Torment</a:t>
            </a:r>
          </a:p>
          <a:p>
            <a:pPr>
              <a:lnSpc>
                <a:spcPct val="150000"/>
              </a:lnSpc>
            </a:pPr>
            <a:r>
              <a:rPr lang="en-US" dirty="0"/>
              <a:t>Tear-down</a:t>
            </a:r>
          </a:p>
          <a:p>
            <a:pPr>
              <a:lnSpc>
                <a:spcPct val="150000"/>
              </a:lnSpc>
            </a:pPr>
            <a:r>
              <a:rPr lang="en-US" dirty="0"/>
              <a:t>Pester</a:t>
            </a:r>
          </a:p>
        </p:txBody>
      </p:sp>
      <p:sp>
        <p:nvSpPr>
          <p:cNvPr id="2" name="Title 1"/>
          <p:cNvSpPr>
            <a:spLocks noGrp="1"/>
          </p:cNvSpPr>
          <p:nvPr>
            <p:ph type="title"/>
          </p:nvPr>
        </p:nvSpPr>
        <p:spPr/>
        <p:txBody>
          <a:bodyPr>
            <a:normAutofit/>
          </a:bodyPr>
          <a:lstStyle/>
          <a:p>
            <a:r>
              <a:rPr lang="en-US" dirty="0"/>
              <a:t>Define Bullying</a:t>
            </a:r>
          </a:p>
        </p:txBody>
      </p:sp>
    </p:spTree>
    <p:extLst>
      <p:ext uri="{BB962C8B-B14F-4D97-AF65-F5344CB8AC3E}">
        <p14:creationId xmlns:p14="http://schemas.microsoft.com/office/powerpoint/2010/main" val="2577910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600" y="1657350"/>
            <a:ext cx="8686800" cy="3352800"/>
          </a:xfrm>
        </p:spPr>
        <p:txBody>
          <a:bodyPr>
            <a:normAutofit fontScale="92500" lnSpcReduction="20000"/>
          </a:bodyPr>
          <a:lstStyle/>
          <a:p>
            <a:pPr marL="0" indent="0">
              <a:lnSpc>
                <a:spcPct val="150000"/>
              </a:lnSpc>
              <a:buNone/>
            </a:pPr>
            <a:r>
              <a:rPr lang="en-US" sz="1800" b="1" baseline="30000" dirty="0"/>
              <a:t>16 </a:t>
            </a:r>
            <a:r>
              <a:rPr lang="en-US" sz="1800" dirty="0"/>
              <a:t>The soldiers led Jesus away into the palace (that is, the </a:t>
            </a:r>
            <a:r>
              <a:rPr lang="en-US" sz="1800" dirty="0" err="1"/>
              <a:t>Praetorium</a:t>
            </a:r>
            <a:r>
              <a:rPr lang="en-US" sz="1800" dirty="0"/>
              <a:t>) and called together the whole company of soldiers. </a:t>
            </a:r>
            <a:r>
              <a:rPr lang="en-US" sz="1800" b="1" baseline="30000" dirty="0"/>
              <a:t>17 </a:t>
            </a:r>
            <a:r>
              <a:rPr lang="en-US" sz="1800" dirty="0"/>
              <a:t>They put a purple robe on him, then twisted together a crown of thorns and set it on him. </a:t>
            </a:r>
            <a:r>
              <a:rPr lang="en-US" sz="1800" b="1" baseline="30000" dirty="0"/>
              <a:t>18 </a:t>
            </a:r>
            <a:r>
              <a:rPr lang="en-US" sz="1800" dirty="0"/>
              <a:t>And they began to call out to him, “Hail, king of the Jews!” </a:t>
            </a:r>
            <a:r>
              <a:rPr lang="en-US" sz="1800" b="1" baseline="30000" dirty="0"/>
              <a:t>19 </a:t>
            </a:r>
            <a:r>
              <a:rPr lang="en-US" sz="1800" dirty="0"/>
              <a:t>Again and again they struck him on the head with a staff and spit on him. Falling on their knees, they paid homage to him. </a:t>
            </a:r>
            <a:r>
              <a:rPr lang="en-US" sz="1800" b="1" baseline="30000" dirty="0"/>
              <a:t>20 </a:t>
            </a:r>
            <a:r>
              <a:rPr lang="en-US" sz="1800" dirty="0"/>
              <a:t>And when they had mocked him, they took off the purple robe and put his own clothes on him. Then they led him out to crucify him.</a:t>
            </a:r>
          </a:p>
          <a:p>
            <a:pPr marL="0" indent="0">
              <a:lnSpc>
                <a:spcPct val="150000"/>
              </a:lnSpc>
              <a:buNone/>
            </a:pPr>
            <a:r>
              <a:rPr lang="en-US" sz="1800" b="1" baseline="30000" dirty="0"/>
              <a:t>21 </a:t>
            </a:r>
            <a:r>
              <a:rPr lang="en-US" sz="1800" dirty="0"/>
              <a:t>A certain man from Cyrene, Simon, the father of Alexander and Rufus, was passing by on his way in from the country, and they forced him to carry the cross. </a:t>
            </a:r>
            <a:r>
              <a:rPr lang="en-US" sz="1800" b="1" baseline="30000" dirty="0"/>
              <a:t>22 </a:t>
            </a:r>
            <a:r>
              <a:rPr lang="en-US" sz="1800" dirty="0"/>
              <a:t>They brought Jesus to the place called Golgotha (which means “the place of the skull”).</a:t>
            </a:r>
          </a:p>
        </p:txBody>
      </p:sp>
      <p:sp>
        <p:nvSpPr>
          <p:cNvPr id="3" name="Title 2"/>
          <p:cNvSpPr>
            <a:spLocks noGrp="1"/>
          </p:cNvSpPr>
          <p:nvPr>
            <p:ph type="title"/>
          </p:nvPr>
        </p:nvSpPr>
        <p:spPr/>
        <p:txBody>
          <a:bodyPr>
            <a:normAutofit fontScale="90000"/>
          </a:bodyPr>
          <a:lstStyle/>
          <a:p>
            <a:r>
              <a:rPr lang="en-US" dirty="0"/>
              <a:t>Count how many examples </a:t>
            </a:r>
            <a:br>
              <a:rPr lang="en-US" dirty="0"/>
            </a:br>
            <a:r>
              <a:rPr lang="en-US" dirty="0"/>
              <a:t>there are of bullying</a:t>
            </a:r>
          </a:p>
        </p:txBody>
      </p:sp>
    </p:spTree>
    <p:extLst>
      <p:ext uri="{BB962C8B-B14F-4D97-AF65-F5344CB8AC3E}">
        <p14:creationId xmlns:p14="http://schemas.microsoft.com/office/powerpoint/2010/main" val="21920343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600" y="1657350"/>
            <a:ext cx="8686800" cy="3276600"/>
          </a:xfrm>
        </p:spPr>
        <p:txBody>
          <a:bodyPr>
            <a:normAutofit/>
          </a:bodyPr>
          <a:lstStyle/>
          <a:p>
            <a:pPr marL="0" indent="0">
              <a:lnSpc>
                <a:spcPct val="170000"/>
              </a:lnSpc>
              <a:buNone/>
            </a:pPr>
            <a:r>
              <a:rPr lang="en-US" sz="2300" b="1" baseline="30000" dirty="0"/>
              <a:t>23 </a:t>
            </a:r>
            <a:r>
              <a:rPr lang="en-US" sz="2300" dirty="0"/>
              <a:t>Then they offered him wine mixed with myrrh, but he did not take it. </a:t>
            </a:r>
            <a:r>
              <a:rPr lang="en-US" sz="2300" b="1" baseline="30000" dirty="0"/>
              <a:t>24 </a:t>
            </a:r>
            <a:r>
              <a:rPr lang="en-US" sz="2300" dirty="0"/>
              <a:t>And they crucified him. Dividing up his clothes, they [played dice] to see what each would get. </a:t>
            </a:r>
            <a:r>
              <a:rPr lang="en-US" sz="2300" b="1" baseline="30000" dirty="0"/>
              <a:t>25 </a:t>
            </a:r>
            <a:r>
              <a:rPr lang="en-US" sz="2300" dirty="0"/>
              <a:t>It was nine in the morning when they crucified him. </a:t>
            </a:r>
            <a:r>
              <a:rPr lang="en-US" sz="2300" b="1" baseline="30000" dirty="0"/>
              <a:t>26 </a:t>
            </a:r>
            <a:r>
              <a:rPr lang="en-US" sz="2300" dirty="0"/>
              <a:t>The written notice of the charge against him read: </a:t>
            </a:r>
            <a:r>
              <a:rPr lang="en-US" sz="2300" cap="small" dirty="0"/>
              <a:t>the king of the </a:t>
            </a:r>
            <a:r>
              <a:rPr lang="en-US" sz="2300" cap="small" dirty="0" err="1"/>
              <a:t>jews</a:t>
            </a:r>
            <a:r>
              <a:rPr lang="en-US" sz="2300" dirty="0"/>
              <a:t>.</a:t>
            </a:r>
          </a:p>
          <a:p>
            <a:endParaRPr lang="en-US" dirty="0"/>
          </a:p>
        </p:txBody>
      </p:sp>
      <p:sp>
        <p:nvSpPr>
          <p:cNvPr id="3" name="Title 2"/>
          <p:cNvSpPr>
            <a:spLocks noGrp="1"/>
          </p:cNvSpPr>
          <p:nvPr>
            <p:ph type="title"/>
          </p:nvPr>
        </p:nvSpPr>
        <p:spPr/>
        <p:txBody>
          <a:bodyPr>
            <a:normAutofit fontScale="90000"/>
          </a:bodyPr>
          <a:lstStyle/>
          <a:p>
            <a:r>
              <a:rPr lang="en-US" dirty="0"/>
              <a:t>Count how many examples </a:t>
            </a:r>
            <a:br>
              <a:rPr lang="en-US" dirty="0"/>
            </a:br>
            <a:r>
              <a:rPr lang="en-US" dirty="0"/>
              <a:t>there are of bullying</a:t>
            </a:r>
          </a:p>
        </p:txBody>
      </p:sp>
    </p:spTree>
    <p:extLst>
      <p:ext uri="{BB962C8B-B14F-4D97-AF65-F5344CB8AC3E}">
        <p14:creationId xmlns:p14="http://schemas.microsoft.com/office/powerpoint/2010/main" val="40937309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1000" y="1428750"/>
            <a:ext cx="8153400" cy="3505200"/>
          </a:xfrm>
        </p:spPr>
        <p:txBody>
          <a:bodyPr>
            <a:normAutofit fontScale="92500" lnSpcReduction="10000"/>
          </a:bodyPr>
          <a:lstStyle/>
          <a:p>
            <a:pPr marL="0" indent="0">
              <a:lnSpc>
                <a:spcPct val="150000"/>
              </a:lnSpc>
              <a:buNone/>
            </a:pPr>
            <a:r>
              <a:rPr lang="en-US" sz="2000" b="1" baseline="30000" dirty="0"/>
              <a:t>27 </a:t>
            </a:r>
            <a:r>
              <a:rPr lang="en-US" sz="2000" dirty="0"/>
              <a:t>They crucified two rebels with him, one on his right and one on his left. </a:t>
            </a:r>
            <a:r>
              <a:rPr lang="en-US" sz="2000" b="1" baseline="30000" dirty="0"/>
              <a:t>[28] </a:t>
            </a:r>
            <a:r>
              <a:rPr lang="en-US" sz="2000" baseline="30000" dirty="0"/>
              <a:t> </a:t>
            </a:r>
            <a:r>
              <a:rPr lang="en-US" sz="2000" b="1" baseline="30000" dirty="0"/>
              <a:t>29 </a:t>
            </a:r>
            <a:r>
              <a:rPr lang="en-US" sz="2000" dirty="0"/>
              <a:t>Those who passed by hurled insults at him, shaking their heads and saying, “So! You who are going to destroy the temple and build it in three days, </a:t>
            </a:r>
            <a:r>
              <a:rPr lang="en-US" sz="2000" b="1" baseline="30000" dirty="0"/>
              <a:t>30 </a:t>
            </a:r>
            <a:r>
              <a:rPr lang="en-US" sz="2000" dirty="0"/>
              <a:t>come down from the cross and save yourself!” </a:t>
            </a:r>
            <a:r>
              <a:rPr lang="en-US" sz="2000" b="1" baseline="30000" dirty="0"/>
              <a:t>31 </a:t>
            </a:r>
            <a:r>
              <a:rPr lang="en-US" sz="2000" dirty="0"/>
              <a:t>In the same way the chief priests and the teachers of the law mocked him among themselves. “He saved others,” they said, “but he can’t save himself! </a:t>
            </a:r>
            <a:r>
              <a:rPr lang="en-US" sz="2000" b="1" baseline="30000" dirty="0"/>
              <a:t>32 </a:t>
            </a:r>
            <a:r>
              <a:rPr lang="en-US" sz="2000" dirty="0"/>
              <a:t>Let this Messiah, this king of Israel, come down now from the cross, that we may see and believe.” Those crucified with him also heaped insults on him.</a:t>
            </a:r>
          </a:p>
          <a:p>
            <a:endParaRPr lang="en-US" dirty="0"/>
          </a:p>
        </p:txBody>
      </p:sp>
      <p:sp>
        <p:nvSpPr>
          <p:cNvPr id="3" name="Title 2"/>
          <p:cNvSpPr>
            <a:spLocks noGrp="1"/>
          </p:cNvSpPr>
          <p:nvPr>
            <p:ph type="title"/>
          </p:nvPr>
        </p:nvSpPr>
        <p:spPr/>
        <p:txBody>
          <a:bodyPr>
            <a:normAutofit fontScale="90000"/>
          </a:bodyPr>
          <a:lstStyle/>
          <a:p>
            <a:r>
              <a:rPr lang="en-US" dirty="0"/>
              <a:t>Count how many examples </a:t>
            </a:r>
            <a:br>
              <a:rPr lang="en-US" dirty="0"/>
            </a:br>
            <a:r>
              <a:rPr lang="en-US" dirty="0"/>
              <a:t>there are of bullying</a:t>
            </a:r>
          </a:p>
        </p:txBody>
      </p:sp>
    </p:spTree>
    <p:extLst>
      <p:ext uri="{BB962C8B-B14F-4D97-AF65-F5344CB8AC3E}">
        <p14:creationId xmlns:p14="http://schemas.microsoft.com/office/powerpoint/2010/main" val="519217744"/>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aveform">
  <a:themeElements>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aveform">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Waveform</Template>
  <TotalTime>10649</TotalTime>
  <Words>1234</Words>
  <Application>Microsoft Macintosh PowerPoint</Application>
  <PresentationFormat>On-screen Show (16:9)</PresentationFormat>
  <Paragraphs>53</Paragraphs>
  <Slides>20</Slides>
  <Notes>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20</vt:i4>
      </vt:variant>
    </vt:vector>
  </HeadingPairs>
  <TitlesOfParts>
    <vt:vector size="26" baseType="lpstr">
      <vt:lpstr>Arial Black</vt:lpstr>
      <vt:lpstr>Calibri</vt:lpstr>
      <vt:lpstr>Candara</vt:lpstr>
      <vt:lpstr>Symbol</vt:lpstr>
      <vt:lpstr>Wingdings 2</vt:lpstr>
      <vt:lpstr>Waveform</vt:lpstr>
      <vt:lpstr>PowerPoint Presentation</vt:lpstr>
      <vt:lpstr>Let’s Pray.</vt:lpstr>
      <vt:lpstr>Death</vt:lpstr>
      <vt:lpstr>You just became the Queen/King of the USA</vt:lpstr>
      <vt:lpstr>What kind of Queen/King are you?</vt:lpstr>
      <vt:lpstr>Define Bullying</vt:lpstr>
      <vt:lpstr>Count how many examples  there are of bullying</vt:lpstr>
      <vt:lpstr>Count how many examples  there are of bullying</vt:lpstr>
      <vt:lpstr>Count how many examples  there are of bullying</vt:lpstr>
      <vt:lpstr>Examples of Bullying</vt:lpstr>
      <vt:lpstr>Examples of Bullying</vt:lpstr>
      <vt:lpstr>Examples of Bullying</vt:lpstr>
      <vt:lpstr>PowerPoint Presentation</vt:lpstr>
      <vt:lpstr>Questions</vt:lpstr>
      <vt:lpstr>PowerPoint Presentation</vt:lpstr>
      <vt:lpstr>The Great Irony</vt:lpstr>
      <vt:lpstr>PowerPoint Presentation</vt:lpstr>
      <vt:lpstr>PowerPoint Presentation</vt:lpstr>
      <vt:lpstr>Our Prayer</vt:lpstr>
      <vt:lpstr>But wait, there’s more!</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Corey Bjertness</dc:creator>
  <cp:lastModifiedBy>Derek &amp; Jennifer Swenson</cp:lastModifiedBy>
  <cp:revision>226</cp:revision>
  <dcterms:created xsi:type="dcterms:W3CDTF">2013-09-24T15:07:06Z</dcterms:created>
  <dcterms:modified xsi:type="dcterms:W3CDTF">2022-09-18T13:08:20Z</dcterms:modified>
</cp:coreProperties>
</file>