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6" r:id="rId1"/>
  </p:sldMasterIdLst>
  <p:notesMasterIdLst>
    <p:notesMasterId r:id="rId22"/>
  </p:notesMasterIdLst>
  <p:sldIdLst>
    <p:sldId id="256" r:id="rId2"/>
    <p:sldId id="467" r:id="rId3"/>
    <p:sldId id="468" r:id="rId4"/>
    <p:sldId id="485" r:id="rId5"/>
    <p:sldId id="470" r:id="rId6"/>
    <p:sldId id="476" r:id="rId7"/>
    <p:sldId id="477" r:id="rId8"/>
    <p:sldId id="473" r:id="rId9"/>
    <p:sldId id="471" r:id="rId10"/>
    <p:sldId id="472" r:id="rId11"/>
    <p:sldId id="484" r:id="rId12"/>
    <p:sldId id="487" r:id="rId13"/>
    <p:sldId id="479" r:id="rId14"/>
    <p:sldId id="480" r:id="rId15"/>
    <p:sldId id="481" r:id="rId16"/>
    <p:sldId id="482" r:id="rId17"/>
    <p:sldId id="483" r:id="rId18"/>
    <p:sldId id="474" r:id="rId19"/>
    <p:sldId id="486" r:id="rId20"/>
    <p:sldId id="48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0E2853-549B-451E-92FC-87A0818AC63F}">
          <p14:sldIdLst>
            <p14:sldId id="256"/>
          </p14:sldIdLst>
        </p14:section>
        <p14:section name="Untitled Section" id="{3050A4C9-FDF9-4C07-AB7A-9354848E1D3C}">
          <p14:sldIdLst>
            <p14:sldId id="467"/>
            <p14:sldId id="468"/>
            <p14:sldId id="485"/>
            <p14:sldId id="470"/>
            <p14:sldId id="476"/>
            <p14:sldId id="477"/>
            <p14:sldId id="473"/>
            <p14:sldId id="471"/>
            <p14:sldId id="472"/>
            <p14:sldId id="484"/>
            <p14:sldId id="487"/>
            <p14:sldId id="479"/>
            <p14:sldId id="480"/>
            <p14:sldId id="481"/>
            <p14:sldId id="482"/>
            <p14:sldId id="483"/>
            <p14:sldId id="474"/>
            <p14:sldId id="486"/>
            <p14:sldId id="48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2" autoAdjust="0"/>
    <p:restoredTop sz="78027" autoAdjust="0"/>
  </p:normalViewPr>
  <p:slideViewPr>
    <p:cSldViewPr>
      <p:cViewPr varScale="1">
        <p:scale>
          <a:sx n="98" d="100"/>
          <a:sy n="98" d="100"/>
        </p:scale>
        <p:origin x="1376" y="192"/>
      </p:cViewPr>
      <p:guideLst>
        <p:guide orient="horz" pos="2160"/>
        <p:guide pos="2880"/>
      </p:guideLst>
    </p:cSldViewPr>
  </p:slideViewPr>
  <p:outlineViewPr>
    <p:cViewPr>
      <p:scale>
        <a:sx n="33" d="100"/>
        <a:sy n="33" d="100"/>
      </p:scale>
      <p:origin x="0" y="912"/>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5118E-C417-4ADF-8E5F-0D075D686F24}" type="datetimeFigureOut">
              <a:rPr lang="en-US" smtClean="0"/>
              <a:t>9/17/22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E05BE6-4B1F-4581-AD03-420168390775}" type="slidenum">
              <a:rPr lang="en-US" smtClean="0"/>
              <a:t>‹#›</a:t>
            </a:fld>
            <a:endParaRPr lang="en-US"/>
          </a:p>
        </p:txBody>
      </p:sp>
    </p:spTree>
    <p:extLst>
      <p:ext uri="{BB962C8B-B14F-4D97-AF65-F5344CB8AC3E}">
        <p14:creationId xmlns:p14="http://schemas.microsoft.com/office/powerpoint/2010/main" val="1341473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3" y="5617773"/>
            <a:ext cx="7382935" cy="537211"/>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1" y="1009651"/>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3" y="702070"/>
            <a:ext cx="567831" cy="567831"/>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1"/>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2" y="3736623"/>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0DC6A311-5C10-453E-B3E2-357D0A93A027}" type="datetimeFigureOut">
              <a:rPr lang="en-US" smtClean="0"/>
              <a:pPr/>
              <a:t>9/17/22</a:t>
            </a:fld>
            <a:endParaRPr lang="en-US" dirty="0"/>
          </a:p>
        </p:txBody>
      </p:sp>
      <p:sp>
        <p:nvSpPr>
          <p:cNvPr id="5" name="Footer Placeholder 4"/>
          <p:cNvSpPr>
            <a:spLocks noGrp="1"/>
          </p:cNvSpPr>
          <p:nvPr>
            <p:ph type="ftr" sz="quarter" idx="11"/>
          </p:nvPr>
        </p:nvSpPr>
        <p:spPr>
          <a:xfrm>
            <a:off x="1174046" y="5357592"/>
            <a:ext cx="5034845" cy="365125"/>
          </a:xfrm>
        </p:spPr>
        <p:txBody>
          <a:bodyPr/>
          <a:lstStyle/>
          <a:p>
            <a:endParaRPr lang="en-US" dirty="0"/>
          </a:p>
        </p:txBody>
      </p:sp>
      <p:sp>
        <p:nvSpPr>
          <p:cNvPr id="6" name="Slide Number Placeholder 5"/>
          <p:cNvSpPr>
            <a:spLocks noGrp="1"/>
          </p:cNvSpPr>
          <p:nvPr>
            <p:ph type="sldNum" sz="quarter" idx="12"/>
          </p:nvPr>
        </p:nvSpPr>
        <p:spPr>
          <a:xfrm>
            <a:off x="6213932" y="5357592"/>
            <a:ext cx="554023" cy="365125"/>
          </a:xfrm>
        </p:spPr>
        <p:txBody>
          <a:bodyPr/>
          <a:lstStyle>
            <a:lvl1pPr algn="ctr">
              <a:defRPr/>
            </a:lvl1pPr>
          </a:lstStyle>
          <a:p>
            <a:fld id="{63D1C1EA-49D3-4FA6-B6A7-8C6F5C5B3D0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3" y="925691"/>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3" y="1106313"/>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1"/>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9" y="3725335"/>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4"/>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71"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D1C1EA-49D3-4FA6-B6A7-8C6F5C5B3D0B}" type="slidenum">
              <a:rPr lang="en-US" smtClean="0"/>
              <a:pPr/>
              <a:t>‹#›</a:t>
            </a:fld>
            <a:endParaRPr lang="en-US" dirty="0"/>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9" y="6058037"/>
            <a:ext cx="7721601" cy="537211"/>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4"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8"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6"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10"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8" y="293954"/>
            <a:ext cx="567831" cy="567831"/>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3"/>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4"/>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7"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700" y="5885672"/>
            <a:ext cx="1213821" cy="365125"/>
          </a:xfrm>
        </p:spPr>
        <p:txBody>
          <a:bodyPr/>
          <a:lstStyle/>
          <a:p>
            <a:fld id="{0DC6A311-5C10-453E-B3E2-357D0A93A027}" type="datetimeFigureOut">
              <a:rPr lang="en-US" smtClean="0"/>
              <a:pPr/>
              <a:t>9/17/22</a:t>
            </a:fld>
            <a:endParaRPr lang="en-US" dirty="0"/>
          </a:p>
        </p:txBody>
      </p:sp>
      <p:sp>
        <p:nvSpPr>
          <p:cNvPr id="6" name="Footer Placeholder 5"/>
          <p:cNvSpPr>
            <a:spLocks noGrp="1"/>
          </p:cNvSpPr>
          <p:nvPr>
            <p:ph type="ftr" sz="quarter" idx="11"/>
          </p:nvPr>
        </p:nvSpPr>
        <p:spPr>
          <a:xfrm rot="-60000">
            <a:off x="914556" y="5829262"/>
            <a:ext cx="3522607" cy="365125"/>
          </a:xfrm>
        </p:spPr>
        <p:txBody>
          <a:bodyPr/>
          <a:lstStyle/>
          <a:p>
            <a:endParaRPr lang="en-US" dirty="0"/>
          </a:p>
        </p:txBody>
      </p:sp>
      <p:sp>
        <p:nvSpPr>
          <p:cNvPr id="7" name="Slide Number Placeholder 6"/>
          <p:cNvSpPr>
            <a:spLocks noGrp="1"/>
          </p:cNvSpPr>
          <p:nvPr>
            <p:ph type="sldNum" sz="quarter" idx="12"/>
          </p:nvPr>
        </p:nvSpPr>
        <p:spPr>
          <a:xfrm rot="60000">
            <a:off x="7557315" y="5896962"/>
            <a:ext cx="554023" cy="365125"/>
          </a:xfrm>
        </p:spPr>
        <p:txBody>
          <a:bodyPr/>
          <a:lstStyle/>
          <a:p>
            <a:fld id="{63D1C1EA-49D3-4FA6-B6A7-8C6F5C5B3D0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9" y="6058037"/>
            <a:ext cx="7721601" cy="537211"/>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6"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60"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4"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70"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8" y="293954"/>
            <a:ext cx="567831" cy="567831"/>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7" y="1207273"/>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8" y="5888738"/>
            <a:ext cx="1213821" cy="365125"/>
          </a:xfrm>
        </p:spPr>
        <p:txBody>
          <a:bodyPr/>
          <a:lstStyle/>
          <a:p>
            <a:fld id="{0DC6A311-5C10-453E-B3E2-357D0A93A027}" type="datetimeFigureOut">
              <a:rPr lang="en-US" smtClean="0"/>
              <a:pPr/>
              <a:t>9/17/22</a:t>
            </a:fld>
            <a:endParaRPr lang="en-US" dirty="0"/>
          </a:p>
        </p:txBody>
      </p:sp>
      <p:sp>
        <p:nvSpPr>
          <p:cNvPr id="6" name="Footer Placeholder 5"/>
          <p:cNvSpPr>
            <a:spLocks noGrp="1"/>
          </p:cNvSpPr>
          <p:nvPr>
            <p:ph type="ftr" sz="quarter" idx="11"/>
          </p:nvPr>
        </p:nvSpPr>
        <p:spPr>
          <a:xfrm rot="-60000">
            <a:off x="914571" y="5831038"/>
            <a:ext cx="3319043" cy="365125"/>
          </a:xfrm>
        </p:spPr>
        <p:txBody>
          <a:bodyPr/>
          <a:lstStyle/>
          <a:p>
            <a:endParaRPr lang="en-US" dirty="0"/>
          </a:p>
        </p:txBody>
      </p:sp>
      <p:sp>
        <p:nvSpPr>
          <p:cNvPr id="7" name="Slide Number Placeholder 6"/>
          <p:cNvSpPr>
            <a:spLocks noGrp="1"/>
          </p:cNvSpPr>
          <p:nvPr>
            <p:ph type="sldNum" sz="quarter" idx="12"/>
          </p:nvPr>
        </p:nvSpPr>
        <p:spPr>
          <a:xfrm rot="60000">
            <a:off x="7562090" y="5900027"/>
            <a:ext cx="554023" cy="365125"/>
          </a:xfrm>
        </p:spPr>
        <p:txBody>
          <a:bodyPr/>
          <a:lstStyle/>
          <a:p>
            <a:fld id="{63D1C1EA-49D3-4FA6-B6A7-8C6F5C5B3D0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2" y="6069329"/>
            <a:ext cx="7920991" cy="537211"/>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1"/>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3" y="273091"/>
            <a:ext cx="567831" cy="567831"/>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5" y="817583"/>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2" y="2119258"/>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90"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0DC6A311-5C10-453E-B3E2-357D0A93A027}" type="datetimeFigureOut">
              <a:rPr lang="en-US" smtClean="0"/>
              <a:pPr/>
              <a:t>9/17/22</a:t>
            </a:fld>
            <a:endParaRPr lang="en-US" dirty="0"/>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US" dirty="0"/>
          </a:p>
        </p:txBody>
      </p:sp>
      <p:sp>
        <p:nvSpPr>
          <p:cNvPr id="6" name="Slide Number Placeholder 5"/>
          <p:cNvSpPr>
            <a:spLocks noGrp="1"/>
          </p:cNvSpPr>
          <p:nvPr>
            <p:ph type="sldNum" sz="quarter" idx="4"/>
          </p:nvPr>
        </p:nvSpPr>
        <p:spPr>
          <a:xfrm>
            <a:off x="7670204"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63D1C1EA-49D3-4FA6-B6A7-8C6F5C5B3D0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95" r="12494"/>
          <a:stretch/>
        </p:blipFill>
        <p:spPr bwMode="auto">
          <a:xfrm>
            <a:off x="0" y="-7620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7742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one sure thing: Death</a:t>
            </a:r>
          </a:p>
        </p:txBody>
      </p:sp>
      <p:sp>
        <p:nvSpPr>
          <p:cNvPr id="2" name="Content Placeholder 1"/>
          <p:cNvSpPr>
            <a:spLocks noGrp="1"/>
          </p:cNvSpPr>
          <p:nvPr>
            <p:ph idx="1"/>
          </p:nvPr>
        </p:nvSpPr>
        <p:spPr/>
        <p:txBody>
          <a:bodyPr/>
          <a:lstStyle/>
          <a:p>
            <a:r>
              <a:rPr lang="en-US" dirty="0"/>
              <a:t>Yes that sounds sad.</a:t>
            </a:r>
          </a:p>
          <a:p>
            <a:endParaRPr lang="en-US" dirty="0"/>
          </a:p>
          <a:p>
            <a:r>
              <a:rPr lang="en-US" dirty="0"/>
              <a:t>This is why the resurrection of Jesus is so important in our lives. Death is not the end of our life, it is simply the beginning of our life in God’s Kingdom. </a:t>
            </a:r>
          </a:p>
        </p:txBody>
      </p:sp>
    </p:spTree>
    <p:extLst>
      <p:ext uri="{BB962C8B-B14F-4D97-AF65-F5344CB8AC3E}">
        <p14:creationId xmlns:p14="http://schemas.microsoft.com/office/powerpoint/2010/main" val="3852655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Death and Life After</a:t>
            </a:r>
          </a:p>
        </p:txBody>
      </p:sp>
      <p:sp>
        <p:nvSpPr>
          <p:cNvPr id="2" name="Content Placeholder 1"/>
          <p:cNvSpPr>
            <a:spLocks noGrp="1"/>
          </p:cNvSpPr>
          <p:nvPr>
            <p:ph idx="1"/>
          </p:nvPr>
        </p:nvSpPr>
        <p:spPr/>
        <p:txBody>
          <a:bodyPr/>
          <a:lstStyle/>
          <a:p>
            <a:r>
              <a:rPr lang="en-US" dirty="0"/>
              <a:t>Death is a very difficult thing.</a:t>
            </a:r>
          </a:p>
          <a:p>
            <a:endParaRPr lang="en-US" dirty="0"/>
          </a:p>
          <a:p>
            <a:r>
              <a:rPr lang="en-US" dirty="0"/>
              <a:t>It’s a painful process for many people.</a:t>
            </a:r>
          </a:p>
          <a:p>
            <a:endParaRPr lang="en-US" dirty="0"/>
          </a:p>
          <a:p>
            <a:r>
              <a:rPr lang="en-US" dirty="0"/>
              <a:t>Part of that reason is we don’t understand it.</a:t>
            </a:r>
          </a:p>
        </p:txBody>
      </p:sp>
    </p:spTree>
    <p:extLst>
      <p:ext uri="{BB962C8B-B14F-4D97-AF65-F5344CB8AC3E}">
        <p14:creationId xmlns:p14="http://schemas.microsoft.com/office/powerpoint/2010/main" val="3981975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Waterbugs</a:t>
            </a:r>
            <a:r>
              <a:rPr lang="en-US" b="1" dirty="0"/>
              <a:t> and Dragonflies</a:t>
            </a:r>
            <a:endParaRPr lang="en-US" dirty="0"/>
          </a:p>
        </p:txBody>
      </p:sp>
      <p:sp>
        <p:nvSpPr>
          <p:cNvPr id="3" name="Content Placeholder 2"/>
          <p:cNvSpPr>
            <a:spLocks noGrp="1"/>
          </p:cNvSpPr>
          <p:nvPr>
            <p:ph idx="1"/>
          </p:nvPr>
        </p:nvSpPr>
        <p:spPr>
          <a:xfrm>
            <a:off x="1447800" y="1905000"/>
            <a:ext cx="6196405" cy="3603812"/>
          </a:xfrm>
        </p:spPr>
        <p:txBody>
          <a:bodyPr/>
          <a:lstStyle/>
          <a:p>
            <a:pPr marL="0" indent="0">
              <a:buNone/>
            </a:pPr>
            <a:r>
              <a:rPr lang="en-US" dirty="0"/>
              <a:t>Down below the surface of a quiet pond lived a little colony of water bugs. They were a happy colony, living far away from the sun. For many months they were very busy, scurrying over the soft mud on the bottom of the pond. </a:t>
            </a:r>
          </a:p>
          <a:p>
            <a:pPr marL="0" indent="0">
              <a:buNone/>
            </a:pPr>
            <a:r>
              <a:rPr lang="en-US" dirty="0"/>
              <a:t>They did notice that every once in a while one of their colony seemed to lose interest in going about with its friends. </a:t>
            </a:r>
          </a:p>
          <a:p>
            <a:endParaRPr lang="en-US" dirty="0"/>
          </a:p>
        </p:txBody>
      </p:sp>
    </p:spTree>
    <p:extLst>
      <p:ext uri="{BB962C8B-B14F-4D97-AF65-F5344CB8AC3E}">
        <p14:creationId xmlns:p14="http://schemas.microsoft.com/office/powerpoint/2010/main" val="290530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609600"/>
            <a:ext cx="7543800" cy="5867400"/>
          </a:xfrm>
        </p:spPr>
        <p:txBody>
          <a:bodyPr>
            <a:normAutofit fontScale="70000" lnSpcReduction="20000"/>
          </a:bodyPr>
          <a:lstStyle/>
          <a:p>
            <a:pPr marL="0" indent="0">
              <a:lnSpc>
                <a:spcPct val="150000"/>
              </a:lnSpc>
              <a:buNone/>
            </a:pPr>
            <a:br>
              <a:rPr lang="en-US" sz="1800" dirty="0"/>
            </a:br>
            <a:r>
              <a:rPr lang="en-US" sz="3200" dirty="0"/>
              <a:t>Clinging to the stem of a lily, it gradually moved out of sight and was seen no more. 'Look!' said one of the water bugs to another, 'One of our colony is climbing up the lily stalk. Where do you suppose she is going?' Up, up, up it went slowly. Even as they watched, the water bug disappeared from sight. Its friends waited and waited but it didn't return. </a:t>
            </a:r>
          </a:p>
          <a:p>
            <a:pPr marL="0" indent="0">
              <a:lnSpc>
                <a:spcPct val="150000"/>
              </a:lnSpc>
              <a:buNone/>
            </a:pPr>
            <a:r>
              <a:rPr lang="en-US" sz="3200" dirty="0"/>
              <a:t>'That's funny!' said one water bug to another. 'Wasn't she happy here?' asked a second water bug. 'Were do you suppose she went?' wondered a third. No one had an answer. They were greatly puzzled. Finally one of the water bugs, the leader of the colony, gathered its friends together. </a:t>
            </a:r>
          </a:p>
        </p:txBody>
      </p:sp>
    </p:spTree>
    <p:extLst>
      <p:ext uri="{BB962C8B-B14F-4D97-AF65-F5344CB8AC3E}">
        <p14:creationId xmlns:p14="http://schemas.microsoft.com/office/powerpoint/2010/main" val="1871105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609600"/>
            <a:ext cx="7543800" cy="5969000"/>
          </a:xfrm>
        </p:spPr>
        <p:txBody>
          <a:bodyPr>
            <a:normAutofit fontScale="77500" lnSpcReduction="20000"/>
          </a:bodyPr>
          <a:lstStyle/>
          <a:p>
            <a:pPr marL="0" indent="0">
              <a:lnSpc>
                <a:spcPct val="150000"/>
              </a:lnSpc>
              <a:buNone/>
            </a:pPr>
            <a:br>
              <a:rPr lang="en-US" sz="1800" dirty="0"/>
            </a:br>
            <a:r>
              <a:rPr lang="en-US" sz="3200" dirty="0"/>
              <a:t>'I have an idea. The next one of us who climbs up the lily stalk must promise to come back and tell us where she went and why.' 'We promise', they said solemnly. </a:t>
            </a:r>
          </a:p>
          <a:p>
            <a:pPr marL="0" indent="0">
              <a:lnSpc>
                <a:spcPct val="150000"/>
              </a:lnSpc>
              <a:buNone/>
            </a:pPr>
            <a:r>
              <a:rPr lang="en-US" sz="3200" dirty="0"/>
              <a:t>One spring day, not long after, the very water bug who had suggested the plan found himself climbing up the lily stalk. Up, up, up he went. Before he knew what was happening, he had broken through the surface of the water, and had fallen onto the broad, green lily pad above. When he awoke, he looked about with surprise. He couldn't believe what he saw. </a:t>
            </a:r>
            <a:endParaRPr lang="en-US" dirty="0"/>
          </a:p>
        </p:txBody>
      </p:sp>
    </p:spTree>
    <p:extLst>
      <p:ext uri="{BB962C8B-B14F-4D97-AF65-F5344CB8AC3E}">
        <p14:creationId xmlns:p14="http://schemas.microsoft.com/office/powerpoint/2010/main" val="1474337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685800"/>
            <a:ext cx="7467600" cy="5791200"/>
          </a:xfrm>
        </p:spPr>
        <p:txBody>
          <a:bodyPr>
            <a:normAutofit fontScale="70000" lnSpcReduction="20000"/>
          </a:bodyPr>
          <a:lstStyle/>
          <a:p>
            <a:pPr marL="0" indent="0">
              <a:lnSpc>
                <a:spcPct val="150000"/>
              </a:lnSpc>
              <a:buNone/>
            </a:pPr>
            <a:br>
              <a:rPr lang="en-US" sz="1800" dirty="0"/>
            </a:br>
            <a:r>
              <a:rPr lang="en-US" sz="3200" dirty="0"/>
              <a:t>A startling change had come to his old body. His movement revealed four silver wings and a long tail. Even as he struggled, he felt an impulse to move his wings. The warmth of the sun soon dried the moisture from the new body. He moved his wings again and suddenly found himself up above the water. He had become a dragonfly. </a:t>
            </a:r>
          </a:p>
          <a:p>
            <a:pPr marL="0" indent="0">
              <a:lnSpc>
                <a:spcPct val="150000"/>
              </a:lnSpc>
              <a:buNone/>
            </a:pPr>
            <a:r>
              <a:rPr lang="en-US" sz="3200" dirty="0"/>
              <a:t>Swooping and dipping in great curves, he flew through the air. He felt exhilarated in the new atmosphere. By and by, the new dragonfly lighted happily on a lily pad to rest. Then it was that he chanced to look below to the bottom of the pond. </a:t>
            </a:r>
            <a:endParaRPr lang="en-US" dirty="0"/>
          </a:p>
        </p:txBody>
      </p:sp>
    </p:spTree>
    <p:extLst>
      <p:ext uri="{BB962C8B-B14F-4D97-AF65-F5344CB8AC3E}">
        <p14:creationId xmlns:p14="http://schemas.microsoft.com/office/powerpoint/2010/main" val="33453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9" y="381001"/>
            <a:ext cx="7745505" cy="6197599"/>
          </a:xfrm>
        </p:spPr>
        <p:txBody>
          <a:bodyPr>
            <a:normAutofit fontScale="77500" lnSpcReduction="20000"/>
          </a:bodyPr>
          <a:lstStyle/>
          <a:p>
            <a:pPr marL="0" indent="0">
              <a:lnSpc>
                <a:spcPct val="150000"/>
              </a:lnSpc>
              <a:buNone/>
            </a:pPr>
            <a:br>
              <a:rPr lang="en-US" sz="1900" dirty="0"/>
            </a:br>
            <a:r>
              <a:rPr lang="en-US" sz="3200" dirty="0"/>
              <a:t>Why, he was right above his old friends, the water bugs!. There they were, scurrying about, just as he had been doing some time before. Then the dragonfly remembered his promise: 'The next one of us who climbs up the lily stalk will come back and tell where he or she went and why'. </a:t>
            </a:r>
          </a:p>
          <a:p>
            <a:pPr marL="0" indent="0">
              <a:lnSpc>
                <a:spcPct val="150000"/>
              </a:lnSpc>
              <a:buNone/>
            </a:pPr>
            <a:r>
              <a:rPr lang="en-US" sz="3200" dirty="0"/>
              <a:t>Without thinking, the dragonfly darted down. Suddenly he hit the surface of the water and bounced away. Now that he was a dragonfly he could no longer go into the water. 'I can't return!‘ he said in dismay.</a:t>
            </a:r>
          </a:p>
        </p:txBody>
      </p:sp>
    </p:spTree>
    <p:extLst>
      <p:ext uri="{BB962C8B-B14F-4D97-AF65-F5344CB8AC3E}">
        <p14:creationId xmlns:p14="http://schemas.microsoft.com/office/powerpoint/2010/main" val="886794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838200"/>
            <a:ext cx="7467600" cy="5740400"/>
          </a:xfrm>
        </p:spPr>
        <p:txBody>
          <a:bodyPr>
            <a:normAutofit/>
          </a:bodyPr>
          <a:lstStyle/>
          <a:p>
            <a:pPr marL="0" indent="0">
              <a:lnSpc>
                <a:spcPct val="150000"/>
              </a:lnSpc>
              <a:buNone/>
            </a:pPr>
            <a:br>
              <a:rPr lang="en-US" sz="1800" dirty="0"/>
            </a:br>
            <a:r>
              <a:rPr lang="en-US" sz="2700" dirty="0"/>
              <a:t>'At least I tried, but I can't keep my promise. Even if I could go back, not one of the water bugs would know me in my new body. I guess I'll just have to wait until they become dragonflies too. Then they'll understand what happened to me, and where I went'. And the dragonfly winged off happily into its wonderful new world of sun and air.</a:t>
            </a:r>
          </a:p>
          <a:p>
            <a:endParaRPr lang="en-US" dirty="0"/>
          </a:p>
        </p:txBody>
      </p:sp>
    </p:spTree>
    <p:extLst>
      <p:ext uri="{BB962C8B-B14F-4D97-AF65-F5344CB8AC3E}">
        <p14:creationId xmlns:p14="http://schemas.microsoft.com/office/powerpoint/2010/main" val="3118350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aster is comi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6857767"/>
          </a:xfrm>
        </p:spPr>
      </p:pic>
    </p:spTree>
    <p:extLst>
      <p:ext uri="{BB962C8B-B14F-4D97-AF65-F5344CB8AC3E}">
        <p14:creationId xmlns:p14="http://schemas.microsoft.com/office/powerpoint/2010/main" val="80290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8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Pray</a:t>
            </a:r>
          </a:p>
        </p:txBody>
      </p:sp>
      <p:sp>
        <p:nvSpPr>
          <p:cNvPr id="3" name="Content Placeholder 2"/>
          <p:cNvSpPr>
            <a:spLocks noGrp="1"/>
          </p:cNvSpPr>
          <p:nvPr>
            <p:ph idx="1"/>
          </p:nvPr>
        </p:nvSpPr>
        <p:spPr/>
        <p:txBody>
          <a:bodyPr>
            <a:normAutofit lnSpcReduction="10000"/>
          </a:bodyPr>
          <a:lstStyle/>
          <a:p>
            <a:pPr marL="0" indent="0">
              <a:buNone/>
            </a:pPr>
            <a:r>
              <a:rPr lang="en-US" dirty="0"/>
              <a:t>Jesus, you have overcome death and conquered every fear I could imagine.</a:t>
            </a:r>
            <a:br>
              <a:rPr lang="en-US" dirty="0"/>
            </a:br>
            <a:br>
              <a:rPr lang="en-US" dirty="0"/>
            </a:br>
            <a:r>
              <a:rPr lang="en-US" dirty="0"/>
              <a:t>Help me to live each day remembering that You are alive and that You are bigger than anything or any situation. Help me remember Your power is real.</a:t>
            </a:r>
            <a:br>
              <a:rPr lang="en-US" dirty="0"/>
            </a:br>
            <a:br>
              <a:rPr lang="en-US" dirty="0"/>
            </a:br>
            <a:r>
              <a:rPr lang="en-US" dirty="0"/>
              <a:t>Jesus, you're my hero and I'm walking with you.</a:t>
            </a:r>
            <a:br>
              <a:rPr lang="en-US" dirty="0"/>
            </a:br>
            <a:r>
              <a:rPr lang="en-US" dirty="0"/>
              <a:t>Amen.</a:t>
            </a:r>
          </a:p>
        </p:txBody>
      </p:sp>
    </p:spTree>
    <p:extLst>
      <p:ext uri="{BB962C8B-B14F-4D97-AF65-F5344CB8AC3E}">
        <p14:creationId xmlns:p14="http://schemas.microsoft.com/office/powerpoint/2010/main" val="2716894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2" name="Content Placeholder 1"/>
          <p:cNvSpPr>
            <a:spLocks noGrp="1"/>
          </p:cNvSpPr>
          <p:nvPr>
            <p:ph idx="1"/>
          </p:nvPr>
        </p:nvSpPr>
        <p:spPr>
          <a:xfrm>
            <a:off x="1447800" y="1905000"/>
            <a:ext cx="6196405" cy="3603812"/>
          </a:xfrm>
        </p:spPr>
        <p:txBody>
          <a:bodyPr>
            <a:noAutofit/>
          </a:bodyPr>
          <a:lstStyle/>
          <a:p>
            <a:r>
              <a:rPr lang="en-US" sz="4400" dirty="0"/>
              <a:t>Discuss with your small groups and write a few of the most important things that happened in the Bible.</a:t>
            </a:r>
          </a:p>
        </p:txBody>
      </p:sp>
    </p:spTree>
    <p:extLst>
      <p:ext uri="{BB962C8B-B14F-4D97-AF65-F5344CB8AC3E}">
        <p14:creationId xmlns:p14="http://schemas.microsoft.com/office/powerpoint/2010/main" val="1395713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2359838"/>
            <a:ext cx="3124200" cy="4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621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Resurrection of Jesus!</a:t>
            </a:r>
          </a:p>
        </p:txBody>
      </p:sp>
      <p:sp>
        <p:nvSpPr>
          <p:cNvPr id="2" name="Content Placeholder 1"/>
          <p:cNvSpPr>
            <a:spLocks noGrp="1"/>
          </p:cNvSpPr>
          <p:nvPr>
            <p:ph idx="1"/>
          </p:nvPr>
        </p:nvSpPr>
        <p:spPr/>
        <p:txBody>
          <a:bodyPr>
            <a:normAutofit/>
          </a:bodyPr>
          <a:lstStyle/>
          <a:p>
            <a:pPr marL="411480" lvl="1" indent="0">
              <a:buNone/>
            </a:pPr>
            <a:r>
              <a:rPr lang="en-US" sz="3200" dirty="0"/>
              <a:t>Resurrection</a:t>
            </a:r>
            <a:br>
              <a:rPr lang="en-US" sz="3200" dirty="0"/>
            </a:br>
            <a:r>
              <a:rPr lang="en-US" sz="3200" dirty="0" err="1"/>
              <a:t>res·ur·rec·tion</a:t>
            </a:r>
            <a:endParaRPr lang="en-US" sz="3200" dirty="0"/>
          </a:p>
          <a:p>
            <a:pPr marL="411480" lvl="1" indent="0">
              <a:buNone/>
            </a:pPr>
            <a:r>
              <a:rPr lang="en-US" sz="3200" dirty="0"/>
              <a:t>Noun </a:t>
            </a:r>
            <a:br>
              <a:rPr lang="en-US" sz="3200" dirty="0"/>
            </a:br>
            <a:r>
              <a:rPr lang="en-US" sz="3200" dirty="0"/>
              <a:t>1. the act of rising from the dead.</a:t>
            </a:r>
          </a:p>
          <a:p>
            <a:endParaRPr lang="en-US" dirty="0"/>
          </a:p>
        </p:txBody>
      </p:sp>
    </p:spTree>
    <p:extLst>
      <p:ext uri="{BB962C8B-B14F-4D97-AF65-F5344CB8AC3E}">
        <p14:creationId xmlns:p14="http://schemas.microsoft.com/office/powerpoint/2010/main" val="1694091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Difference</a:t>
            </a:r>
          </a:p>
        </p:txBody>
      </p:sp>
      <p:sp>
        <p:nvSpPr>
          <p:cNvPr id="4" name="Content Placeholder 3"/>
          <p:cNvSpPr>
            <a:spLocks noGrp="1"/>
          </p:cNvSpPr>
          <p:nvPr>
            <p:ph sz="quarter" idx="13"/>
          </p:nvPr>
        </p:nvSpPr>
        <p:spPr/>
        <p:txBody>
          <a:bodyPr/>
          <a:lstStyle/>
          <a:p>
            <a:r>
              <a:rPr lang="en-US" dirty="0"/>
              <a:t>Resurrection</a:t>
            </a:r>
          </a:p>
          <a:p>
            <a:pPr lvl="1"/>
            <a:r>
              <a:rPr lang="en-US" dirty="0"/>
              <a:t>The act of rising from the dead</a:t>
            </a:r>
          </a:p>
          <a:p>
            <a:pPr marL="365760" lvl="1" indent="0">
              <a:buNone/>
            </a:pPr>
            <a:endParaRPr lang="en-US" dirty="0"/>
          </a:p>
          <a:p>
            <a:pPr lvl="1"/>
            <a:r>
              <a:rPr lang="en-US" dirty="0"/>
              <a:t>Resurrected people don’t die again</a:t>
            </a:r>
          </a:p>
        </p:txBody>
      </p:sp>
      <p:sp>
        <p:nvSpPr>
          <p:cNvPr id="5" name="Content Placeholder 4"/>
          <p:cNvSpPr>
            <a:spLocks noGrp="1"/>
          </p:cNvSpPr>
          <p:nvPr>
            <p:ph sz="quarter" idx="14"/>
          </p:nvPr>
        </p:nvSpPr>
        <p:spPr/>
        <p:txBody>
          <a:bodyPr/>
          <a:lstStyle/>
          <a:p>
            <a:r>
              <a:rPr lang="en-US" dirty="0"/>
              <a:t>Resuscitation</a:t>
            </a:r>
          </a:p>
          <a:p>
            <a:pPr lvl="1"/>
            <a:r>
              <a:rPr lang="en-US" dirty="0"/>
              <a:t>Reviving someone from apparent death or unconsciousness</a:t>
            </a:r>
          </a:p>
          <a:p>
            <a:pPr lvl="1"/>
            <a:endParaRPr lang="en-US" dirty="0"/>
          </a:p>
          <a:p>
            <a:pPr lvl="1"/>
            <a:r>
              <a:rPr lang="en-US" dirty="0"/>
              <a:t>Dies again later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038600"/>
            <a:ext cx="2324100"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350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Reasons it Matters</a:t>
            </a:r>
          </a:p>
        </p:txBody>
      </p:sp>
      <p:sp>
        <p:nvSpPr>
          <p:cNvPr id="2" name="Content Placeholder 1"/>
          <p:cNvSpPr>
            <a:spLocks noGrp="1"/>
          </p:cNvSpPr>
          <p:nvPr>
            <p:ph idx="1"/>
          </p:nvPr>
        </p:nvSpPr>
        <p:spPr/>
        <p:txBody>
          <a:bodyPr>
            <a:normAutofit lnSpcReduction="10000"/>
          </a:bodyPr>
          <a:lstStyle/>
          <a:p>
            <a:pPr>
              <a:lnSpc>
                <a:spcPct val="150000"/>
              </a:lnSpc>
            </a:pPr>
            <a:r>
              <a:rPr lang="en-US" dirty="0"/>
              <a:t>Shows God’s immense power.</a:t>
            </a:r>
          </a:p>
          <a:p>
            <a:pPr>
              <a:lnSpc>
                <a:spcPct val="150000"/>
              </a:lnSpc>
            </a:pPr>
            <a:r>
              <a:rPr lang="en-US" dirty="0"/>
              <a:t>Proved Jesus was who He said He was and made all those stories true.</a:t>
            </a:r>
          </a:p>
          <a:p>
            <a:pPr>
              <a:lnSpc>
                <a:spcPct val="150000"/>
              </a:lnSpc>
            </a:pPr>
            <a:r>
              <a:rPr lang="en-US" dirty="0"/>
              <a:t>Shows death is not the end</a:t>
            </a:r>
          </a:p>
          <a:p>
            <a:pPr>
              <a:lnSpc>
                <a:spcPct val="150000"/>
              </a:lnSpc>
            </a:pPr>
            <a:r>
              <a:rPr lang="en-US" dirty="0"/>
              <a:t>Fulfills Jesus promise that we’ll live forever</a:t>
            </a:r>
          </a:p>
          <a:p>
            <a:pPr>
              <a:lnSpc>
                <a:spcPct val="150000"/>
              </a:lnSpc>
            </a:pPr>
            <a:r>
              <a:rPr lang="en-US" dirty="0"/>
              <a:t>Gives us Hope</a:t>
            </a:r>
          </a:p>
          <a:p>
            <a:endParaRPr lang="en-US" dirty="0"/>
          </a:p>
          <a:p>
            <a:endParaRPr lang="en-US" dirty="0"/>
          </a:p>
        </p:txBody>
      </p:sp>
    </p:spTree>
    <p:extLst>
      <p:ext uri="{BB962C8B-B14F-4D97-AF65-F5344CB8AC3E}">
        <p14:creationId xmlns:p14="http://schemas.microsoft.com/office/powerpoint/2010/main" val="106941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br>
              <a:rPr lang="en-US" dirty="0"/>
            </a:br>
            <a:r>
              <a:rPr lang="en-US" dirty="0"/>
              <a:t>John 20:11-18</a:t>
            </a:r>
            <a:br>
              <a:rPr lang="en-US" dirty="0"/>
            </a:br>
            <a:endParaRPr lang="en-US" dirty="0"/>
          </a:p>
        </p:txBody>
      </p:sp>
      <p:sp>
        <p:nvSpPr>
          <p:cNvPr id="2" name="Content Placeholder 1"/>
          <p:cNvSpPr>
            <a:spLocks noGrp="1"/>
          </p:cNvSpPr>
          <p:nvPr>
            <p:ph idx="1"/>
          </p:nvPr>
        </p:nvSpPr>
        <p:spPr/>
        <p:txBody>
          <a:bodyPr>
            <a:normAutofit fontScale="77500" lnSpcReduction="20000"/>
          </a:bodyPr>
          <a:lstStyle/>
          <a:p>
            <a:pPr marL="0" indent="0">
              <a:buNone/>
            </a:pPr>
            <a:r>
              <a:rPr lang="en-US" b="1" baseline="30000" dirty="0"/>
              <a:t>11-13 </a:t>
            </a:r>
            <a:r>
              <a:rPr lang="en-US" dirty="0"/>
              <a:t>But Mary stood outside the tomb weeping. As she wept, she knelt to look into the tomb and saw two angels sitting there, dressed in white, one at the head, the other at the foot of where Jesus’ body had been laid. They said to her, “Woman, why do you weep?”</a:t>
            </a:r>
          </a:p>
          <a:p>
            <a:pPr marL="0" indent="0">
              <a:buNone/>
            </a:pPr>
            <a:r>
              <a:rPr lang="en-US" b="1" baseline="30000" dirty="0"/>
              <a:t>13-14 </a:t>
            </a:r>
            <a:r>
              <a:rPr lang="en-US" dirty="0"/>
              <a:t>“They took my Master,” she said, “and I don’t know where they put him.” After she said this, she turned away and saw Jesus standing there. But she didn’t recognize him.</a:t>
            </a:r>
          </a:p>
          <a:p>
            <a:pPr marL="0" indent="0">
              <a:buNone/>
            </a:pPr>
            <a:r>
              <a:rPr lang="en-US" b="1" baseline="30000" dirty="0"/>
              <a:t>15 </a:t>
            </a:r>
            <a:r>
              <a:rPr lang="en-US" dirty="0"/>
              <a:t>Jesus spoke to her, “Woman, why do you weep? Who are you looking for?”</a:t>
            </a:r>
          </a:p>
          <a:p>
            <a:pPr marL="0" indent="0">
              <a:buNone/>
            </a:pPr>
            <a:r>
              <a:rPr lang="en-US" dirty="0"/>
              <a:t>She, thinking that he was the gardener, said, “Mister, if you took him, tell me where you put him so I can care for him.”</a:t>
            </a:r>
          </a:p>
          <a:p>
            <a:endParaRPr lang="en-US" dirty="0"/>
          </a:p>
        </p:txBody>
      </p:sp>
    </p:spTree>
    <p:extLst>
      <p:ext uri="{BB962C8B-B14F-4D97-AF65-F5344CB8AC3E}">
        <p14:creationId xmlns:p14="http://schemas.microsoft.com/office/powerpoint/2010/main" val="1057834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br>
              <a:rPr lang="en-US" dirty="0"/>
            </a:br>
            <a:r>
              <a:rPr lang="en-US" dirty="0"/>
              <a:t>John 20:11-18</a:t>
            </a:r>
            <a:br>
              <a:rPr lang="en-US" dirty="0"/>
            </a:br>
            <a:endParaRPr lang="en-US" dirty="0"/>
          </a:p>
        </p:txBody>
      </p:sp>
      <p:sp>
        <p:nvSpPr>
          <p:cNvPr id="2" name="Content Placeholder 1"/>
          <p:cNvSpPr>
            <a:spLocks noGrp="1"/>
          </p:cNvSpPr>
          <p:nvPr>
            <p:ph idx="1"/>
          </p:nvPr>
        </p:nvSpPr>
        <p:spPr/>
        <p:txBody>
          <a:bodyPr>
            <a:normAutofit fontScale="92500" lnSpcReduction="10000"/>
          </a:bodyPr>
          <a:lstStyle/>
          <a:p>
            <a:pPr marL="0" indent="0">
              <a:buNone/>
            </a:pPr>
            <a:r>
              <a:rPr lang="en-US" b="1" baseline="30000" dirty="0"/>
              <a:t>16 </a:t>
            </a:r>
            <a:r>
              <a:rPr lang="en-US" dirty="0"/>
              <a:t>Jesus said, “Mary.”</a:t>
            </a:r>
          </a:p>
          <a:p>
            <a:pPr marL="0" indent="0">
              <a:buNone/>
            </a:pPr>
            <a:r>
              <a:rPr lang="en-US" dirty="0"/>
              <a:t>Turning to face him, she said in Hebrew, “</a:t>
            </a:r>
            <a:r>
              <a:rPr lang="en-US" i="1" dirty="0" err="1"/>
              <a:t>Rabboni</a:t>
            </a:r>
            <a:r>
              <a:rPr lang="en-US" i="1" dirty="0"/>
              <a:t>!</a:t>
            </a:r>
            <a:r>
              <a:rPr lang="en-US" dirty="0"/>
              <a:t>” meaning “Teacher!”</a:t>
            </a:r>
          </a:p>
          <a:p>
            <a:pPr marL="0" indent="0">
              <a:buNone/>
            </a:pPr>
            <a:r>
              <a:rPr lang="en-US" b="1" baseline="30000" dirty="0"/>
              <a:t>17 </a:t>
            </a:r>
            <a:r>
              <a:rPr lang="en-US" dirty="0"/>
              <a:t>Jesus said, “Don’t cling to me, for I have not yet ascended to the Father. Go to my brothers and tell them, ‘I ascend to my Father and your Father, my God and your God.’”</a:t>
            </a:r>
          </a:p>
          <a:p>
            <a:pPr marL="0" indent="0">
              <a:buNone/>
            </a:pPr>
            <a:r>
              <a:rPr lang="en-US" b="1" baseline="30000" dirty="0"/>
              <a:t>18 </a:t>
            </a:r>
            <a:r>
              <a:rPr lang="en-US" dirty="0"/>
              <a:t>Mary Magdalene went, telling the news to the disciples: “I saw the Master!” And she told them everything he said to her.</a:t>
            </a:r>
          </a:p>
          <a:p>
            <a:endParaRPr lang="en-US" dirty="0"/>
          </a:p>
        </p:txBody>
      </p:sp>
    </p:spTree>
    <p:extLst>
      <p:ext uri="{BB962C8B-B14F-4D97-AF65-F5344CB8AC3E}">
        <p14:creationId xmlns:p14="http://schemas.microsoft.com/office/powerpoint/2010/main" val="4030244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 Resurrection" descr="5 Resurrection">
            <a:hlinkClick r:id="" action="ppaction://media"/>
            <a:extLst>
              <a:ext uri="{FF2B5EF4-FFF2-40B4-BE49-F238E27FC236}">
                <a16:creationId xmlns:a16="http://schemas.microsoft.com/office/drawing/2014/main" id="{3F5127B5-1B88-ED02-C0F6-DD124BFB253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 y="152400"/>
            <a:ext cx="8679505" cy="6019800"/>
          </a:xfrm>
        </p:spPr>
      </p:pic>
    </p:spTree>
    <p:extLst>
      <p:ext uri="{BB962C8B-B14F-4D97-AF65-F5344CB8AC3E}">
        <p14:creationId xmlns:p14="http://schemas.microsoft.com/office/powerpoint/2010/main" val="135267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t>What can we be sure of in our lives?</a:t>
            </a:r>
          </a:p>
        </p:txBody>
      </p:sp>
      <p:sp>
        <p:nvSpPr>
          <p:cNvPr id="2" name="Content Placeholder 1"/>
          <p:cNvSpPr>
            <a:spLocks noGrp="1"/>
          </p:cNvSpPr>
          <p:nvPr>
            <p:ph idx="1"/>
          </p:nvPr>
        </p:nvSpPr>
        <p:spPr>
          <a:xfrm>
            <a:off x="1463042" y="2119258"/>
            <a:ext cx="6309358" cy="3603812"/>
          </a:xfrm>
        </p:spPr>
        <p:txBody>
          <a:bodyPr numCol="2">
            <a:normAutofit/>
          </a:bodyPr>
          <a:lstStyle/>
          <a:p>
            <a:r>
              <a:rPr lang="en-US" sz="3600" dirty="0"/>
              <a:t>Money</a:t>
            </a:r>
          </a:p>
          <a:p>
            <a:r>
              <a:rPr lang="en-US" sz="3600" dirty="0"/>
              <a:t>Happiness</a:t>
            </a:r>
          </a:p>
          <a:p>
            <a:r>
              <a:rPr lang="en-US" sz="3600" dirty="0"/>
              <a:t>Fame</a:t>
            </a:r>
          </a:p>
          <a:p>
            <a:r>
              <a:rPr lang="en-US" sz="3600" dirty="0"/>
              <a:t>Family</a:t>
            </a:r>
          </a:p>
          <a:p>
            <a:r>
              <a:rPr lang="en-US" sz="3600" dirty="0"/>
              <a:t>Good Grades</a:t>
            </a:r>
          </a:p>
          <a:p>
            <a:r>
              <a:rPr lang="en-US" sz="3600" dirty="0"/>
              <a:t>Ability to move</a:t>
            </a:r>
          </a:p>
          <a:p>
            <a:r>
              <a:rPr lang="en-US" sz="3600" dirty="0"/>
              <a:t>Death</a:t>
            </a:r>
          </a:p>
        </p:txBody>
      </p:sp>
    </p:spTree>
    <p:extLst>
      <p:ext uri="{BB962C8B-B14F-4D97-AF65-F5344CB8AC3E}">
        <p14:creationId xmlns:p14="http://schemas.microsoft.com/office/powerpoint/2010/main" val="96313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10679</TotalTime>
  <Words>1171</Words>
  <Application>Microsoft Macintosh PowerPoint</Application>
  <PresentationFormat>On-screen Show (4:3)</PresentationFormat>
  <Paragraphs>61</Paragraphs>
  <Slides>20</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Brush Script MT</vt:lpstr>
      <vt:lpstr>Calibri</vt:lpstr>
      <vt:lpstr>Constantia</vt:lpstr>
      <vt:lpstr>Franklin Gothic Book</vt:lpstr>
      <vt:lpstr>Rage Italic</vt:lpstr>
      <vt:lpstr>Pushpin</vt:lpstr>
      <vt:lpstr>PowerPoint Presentation</vt:lpstr>
      <vt:lpstr>PowerPoint Presentation</vt:lpstr>
      <vt:lpstr>The Resurrection of Jesus!</vt:lpstr>
      <vt:lpstr>The Difference</vt:lpstr>
      <vt:lpstr>Reasons it Matters</vt:lpstr>
      <vt:lpstr> John 20:11-18 </vt:lpstr>
      <vt:lpstr> John 20:11-18 </vt:lpstr>
      <vt:lpstr>PowerPoint Presentation</vt:lpstr>
      <vt:lpstr>What can we be sure of in our lives?</vt:lpstr>
      <vt:lpstr>The one sure thing: Death</vt:lpstr>
      <vt:lpstr>Death and Life After</vt:lpstr>
      <vt:lpstr>Waterbugs and Dragonflies</vt:lpstr>
      <vt:lpstr>PowerPoint Presentation</vt:lpstr>
      <vt:lpstr>PowerPoint Presentation</vt:lpstr>
      <vt:lpstr>PowerPoint Presentation</vt:lpstr>
      <vt:lpstr>PowerPoint Presentation</vt:lpstr>
      <vt:lpstr>PowerPoint Presentation</vt:lpstr>
      <vt:lpstr>PowerPoint Presentation</vt:lpstr>
      <vt:lpstr>Let’s Pray</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Bjertness</dc:creator>
  <cp:lastModifiedBy>Derek &amp; Jennifer Swenson</cp:lastModifiedBy>
  <cp:revision>231</cp:revision>
  <dcterms:created xsi:type="dcterms:W3CDTF">2013-09-24T15:07:06Z</dcterms:created>
  <dcterms:modified xsi:type="dcterms:W3CDTF">2022-09-18T13:27:47Z</dcterms:modified>
</cp:coreProperties>
</file>