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8" r:id="rId1"/>
  </p:sldMasterIdLst>
  <p:notesMasterIdLst>
    <p:notesMasterId r:id="rId22"/>
  </p:notesMasterIdLst>
  <p:sldIdLst>
    <p:sldId id="256" r:id="rId2"/>
    <p:sldId id="500" r:id="rId3"/>
    <p:sldId id="503" r:id="rId4"/>
    <p:sldId id="467" r:id="rId5"/>
    <p:sldId id="485" r:id="rId6"/>
    <p:sldId id="486" r:id="rId7"/>
    <p:sldId id="487" r:id="rId8"/>
    <p:sldId id="488" r:id="rId9"/>
    <p:sldId id="490" r:id="rId10"/>
    <p:sldId id="495" r:id="rId11"/>
    <p:sldId id="497" r:id="rId12"/>
    <p:sldId id="496" r:id="rId13"/>
    <p:sldId id="498" r:id="rId14"/>
    <p:sldId id="499" r:id="rId15"/>
    <p:sldId id="491" r:id="rId16"/>
    <p:sldId id="492" r:id="rId17"/>
    <p:sldId id="493" r:id="rId18"/>
    <p:sldId id="494" r:id="rId19"/>
    <p:sldId id="489" r:id="rId20"/>
    <p:sldId id="413"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0E2853-549B-451E-92FC-87A0818AC63F}">
          <p14:sldIdLst>
            <p14:sldId id="256"/>
          </p14:sldIdLst>
        </p14:section>
        <p14:section name="Untitled Section" id="{3050A4C9-FDF9-4C07-AB7A-9354848E1D3C}">
          <p14:sldIdLst>
            <p14:sldId id="500"/>
            <p14:sldId id="503"/>
            <p14:sldId id="467"/>
            <p14:sldId id="485"/>
            <p14:sldId id="486"/>
            <p14:sldId id="487"/>
            <p14:sldId id="488"/>
            <p14:sldId id="490"/>
            <p14:sldId id="495"/>
            <p14:sldId id="497"/>
            <p14:sldId id="496"/>
            <p14:sldId id="498"/>
            <p14:sldId id="499"/>
            <p14:sldId id="491"/>
            <p14:sldId id="492"/>
            <p14:sldId id="493"/>
            <p14:sldId id="494"/>
            <p14:sldId id="489"/>
            <p14:sldId id="41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2" autoAdjust="0"/>
    <p:restoredTop sz="78027" autoAdjust="0"/>
  </p:normalViewPr>
  <p:slideViewPr>
    <p:cSldViewPr>
      <p:cViewPr varScale="1">
        <p:scale>
          <a:sx n="131" d="100"/>
          <a:sy n="131" d="100"/>
        </p:scale>
        <p:origin x="416" y="184"/>
      </p:cViewPr>
      <p:guideLst>
        <p:guide orient="horz" pos="1620"/>
        <p:guide pos="2880"/>
      </p:guideLst>
    </p:cSldViewPr>
  </p:slideViewPr>
  <p:outlineViewPr>
    <p:cViewPr>
      <p:scale>
        <a:sx n="33" d="100"/>
        <a:sy n="33" d="100"/>
      </p:scale>
      <p:origin x="0" y="91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8-04-04T16:21:47.400"/>
    </inkml:context>
    <inkml:brush xml:id="br0">
      <inkml:brushProperty name="width" value="0.05292" units="cm"/>
      <inkml:brushProperty name="height" value="0.05292" units="cm"/>
      <inkml:brushProperty name="color" value="#FF0000"/>
    </inkml:brush>
  </inkml:definitions>
  <inkml:trace contextRef="#ctx0" brushRef="#br0">9604 9208,'0'-27,"-26"14,-1-14,1-12,-40-14,13 26,-53-39,0 13,-13-26,-13 26,26-13,-39-14,52 54,0-27,1 0,-14 13,13 1,27 12,-26-12,12 12,1-26,-1 27,1-27,0 13,13 0,-1 1,1-1,27 27,-1-14,-13 1,13 13,1-14,-14 14,0-13,0 12,13-12,-39-1,13 1,-14-14,1 1,-14-1,14 13,0-12,12 12,14 1,1 13,12-1,13 1,-12 0,-1 0,0 13,1 0,12-14,-26 14,14 0,-1 0,-13-13,0 13,-13 0,0 0,13 0,13 0,0 0,-12 0,12 0,0 0,-13 0,0 0,0 0,-26 0,26 0,0 0,0 0,0 0,0 0,14 0,12 0,-12 0,12 0,-12 0,-1 0,13 0,-12 0,12 0,1 13,13-13,-1 0,-12 0,13 0,-1 14,1-14,13 0,-13 0,0 0,-1 0,-12 13,26-13,-26 0,12 0,1 0,0 13,-14 0,14-13,0 0,0 14,-27 12,27-26,-14 13,1 1,13-1,-27 13,27-26,-14 27,-12-1,25-13,1 1,-27 25,27-25,0 25,-13-12,12 26,1-27,-13 27,26-13,-14-1,1-12,0 26,13-14,-13 28,13-1,-14 0,14-13,0 26,0-13,0 14,0 12,0-26,0 14,27-1,-14 14,-13-40,0 26,13-39,-13-1,14-12,-14 13,13-14,-13 14,13-14,-13 14,0-14,0 40,13-13,-13 0,14-13,-14 26,0-26,0 13,0-14,13 1,0 13,-13-13,0 26,13 0,0-13,-13 0,14 0,-1 13,0-13,-13 0,0 66,0-13,0-53,0-1,0 1,0 14,13-15,-13 1,0-13,0-13,0 12,0 1,0-14,0 27,0-26,0 26,0 26,0 14,0-1,0-39,0-13,0 13,0 26,0-39,0-1,0-12,0 26,0-13,0 12,0 15,-13-28,13 14,0-13,0-14,0 1,0 13,0-27,0 0,0 0,-13 53,0-13,13 0,0 13,-14-39,14 12,0-25,0 39,0-40,0 0,-13 14,0-1,13-26,0 40,-13-27,13 27,-13-14,13-13,-14 14,14 26,0-27,-13 14,13-27,0 13,-13 1,13 13,0-14,0 14,0-14,0 1,0-14,0 0,0 0,0-13,0 14,0-1,13-13,0 26,-13 1,27-1,-14 1,0 12,14 14,-14-26,13 12,27 28,-26-28,12 1,-25-14,12-12,1 12,12 14,-26-27,14 13,26-12,-13 12,-1-13,1 14,13-14,0 14,13-1,0 14,0-1,-13 1,40 13,-1-53,-12 0,39 0,-66-13,53 26,-54-26,41 13,26-27,0 54,13-54,-12 27,-1 0,-14 0,-12 0,13 0,-14 0,1 0,13 0,0 0,0 0,39 0,27 14,-53-28,27 14,12 0,-25 0,12 0,-26 0,14 0,-28 0,1 0,-13 0,13 0,-1-26,1 26,0 0,-13-13,-1-1,41-12,-28 13,15-1,-15-12,14 13,-26-14,-27 14,-13 13,-26-13,12 0,1-1,-14 14,14-13,13 0,-27-14,1 27,26-26,-27 13,-12-14,12 14,-13-13,27-1,-14-13,1 1,-14 12,14-39,-1 13,0 0,-26-13,14 0,12 13,-13-13,-13 0,14-14,-1-12,-13 13,0 12,0 1,0 0,0 13,0-39,0 12,0 27,0 0,-27-26,27 13,-13 13,0-26,0 12,-1-12,1-14,0 1,0 12,-14-12,27 26,-13 13,0-13,0-1,13 1,-14 0,1 0,0 13,0-26,-1 26,-12-13,13 13,0-13,-1-14,1 1,0 26,0-26,13 39,-14 0,14 1,-13-28,0 1,0 13,13-13,-14 26,1 1,13 12,-26-12,26 12,0 1,-13-1,-1 1,14-1,-13 14,13-13,-13-1,13 14,-13-13,-1-14,14 27,-13-1,13-12,-13 26,0-13,13-1,-14-12,1 13,13 0,-13-1,0-12,0 13,-1-14,14 27,-13-13,0 0,13-1,-13 14,13-13,-14 0,1 0,0-27,0 40,0-26,-1 12,14 1,-13 13,0-26,0 12,-1 1,14 13,-13-13,13 0,-26 0,12-14,1 27,13-13,-26 0,13 13,-1-14,-12 14,26-13,-13 0,-1 13,1-13,13 13,-13-13,13-1</inkml:trace>
  <inkml:trace contextRef="#ctx0" brushRef="#br0" timeOffset="3560">17224 3836,'0'-13,"-26"13,13 0,-27-13,27 13,13 0,-27-13,1 0,26 13,-27 0,1 0,-14-14,-13 1,14 13,-27-13,-1 0,-12-1,-14 1,1 0,12 0,1 13,39 0,1 0,12-14,-12 14,12 0,-26 0,13 0,1 0,-14 0,13 0,-26 0,-27 0,1 0,-14 0,-26 14,26-1,13 0,1 0,25 14,41-14,0-13,-1 27,1-14,-14 26,0-25,-13 52,-13-13,0 0,-13 13,26-13,0 13,0 0,13-26,1 26,25 0,1-53,0 27,-14 26,1-13,26 13,-40 27,40-40,0 26,-13 14,0-40,0 13,13-27,-14 1,14 13,0-13,0-1,0 1,0 13,0-13,0-1,0 1,0 13,0-13,0-1,0 1,0-27,0 14,0-1,0-13,0 1,0 25,0-12,14 12,-1-12,0 26,0-40,-13 0,14 14,-14-27,13 26,-13-26,0 13,13 1,-13-1,13-13,0 26,14 14,-14-27,14 0,-1 14,-13-14,-13-13,27 13,-14 1,0-1,0 0,1 0,12 14,1-14,-14 0,13 0,1 1,-14-1,13 0,14 0,-27-13,27 27,-14-14,1-13,-1 13,14 14,0-27,-1 13,-25-13,-14 13,13-13,-13 0,13 0,0 27,1-27,-1 0,13 13,1 0,-1-13,1 0,-14 13,13 1,-12-14,12 0,-13 13,0-13,27 13,-27 0,27-13,0 0,13 27,-40-27,40 26,-13-13,-1-13,-12 14,12-1,-12 0,12-13,-12 0,-1 13,-12 1,12-14,14 13,-1-13,14 26,-13-26,13 13,-13-13,-1 14,1-14,0 13,-14-13,14 0,0 0,-14 13,14 0,13-13,13 14,0-14,27 13,-14 0,0 0,1 1,-14-1,13 0,1 0,-1 0,-13 1,13-14,-26 0,14 0,-15 0,-12 0,13 0,26 0,-12 0,65 39,-26-39,39 14,1-1,-14-13,-13 0,13 0,-39 0,-27 0,-13 0,-13 0,13 0,-27-27,1 27,12-13,27-13,-13 12,27-25,-14 12,0-12,13-14,-13 13,-39 14,39-14,-13 0,-27 1,1 12,-1-26,1 27,-1-27,1 0,-1 13,-13 0,14-26,-1 27,-26-28,14 28,12-14,-26-13,0 0,0-1,0 15,0-41,0 40,0-26,0-14,0 40,-26-13,12 13,-12-26,-1 13,14 26,0 0,-27-39,27 39,-13-26,-14-13,13 39,-12-26,26 13,-14 26,1-12,12 12,-12-12,-1 25,1-25,-14 12,14 1,13 12,-27-12,27 26,-14-26,14 26,-27-27,14 14,-1 0,-25-1,12-12,-26 13,0-14,-54-26,1 27,53-1,-40-12,40 26,0-27,26 40,1-27,12 14,-12 13,25 0,-39-13,27 0,0-1,-1 14,-39-13,26 0,1 0,-1 13,0-13,1 13,-1 0,0 0,14-14,-1 14,1-26,-1 26,-12-13,12 13,-13-14,14 1,-27 0,27 0,-14 13,14-14,-14 14,13-13,1 13,13 0,-1 0,-12 0,26 0,-26 0,12 0,1-13,0 13,0 0,-1 0,-12 0,26 0,-13 0,-1 0,1 0,13 0</inkml:trace>
  <inkml:trace contextRef="#ctx0" brushRef="#br0" timeOffset="8040">8308 5345,'0'0,"0"53,0-14,0 14,0-13,0 13,0-14,0 14,0-13,0 13,13 26,-13-26,0 40,0-14,0-13,0 14,0-14,0 26,13 1,-13-14,0-26,0-13,0 13,0-13,0-1,0 1,0 0,0 13,0-14,0 14,0-26,0 12,0 1,0 0,0-1,0 14,0 0,0 13,0-39,0-14,0 0,0-13,0 14,0-14,0-27,0-13,0-12,0 25,0-13,0 1,0-1,0-39,0 26,0 0,0 0,0-13,0 13,0 0,0-26,0 26,-13 0,13-27,0 14,0-13,0 26,0 0,0 13,0-13,0 27,0-1,0-12,0 12,0 1,0-14,0 0,0 1,0-1,0 14,0-14,0 13,0 1,0-14,0 1,0 12,0-13,0 14,13 0,-13-14,0 0,0 14,0-1,14 1,-14-1,13 1,0-1,-13 1,13 0,1 12,-14 1,26 0,-26 0,13 13,14-14,-14 1,13 13,14 0,-13 0,-1 0,-13 0,27 0,-14 0,1 0,-1 0,14 13,13 27,-27-27,27 14,-26-14,-14 13,27 1,-27-1,13-12,-12 12,-1-26,-13 13,0 1,13-1,-13 13,0-13,0 1,0-1,0 0,0 0,0 1,0-1,0 13,0-26,0 13,0 14,0-14,-13 14,13-14,-13 0,-1 14,14-27,-26 26,26-13,-13 0,-14 14,14-27,0 13,13-13,-14 13,1-13,0 14,0-14,-14 13,14 0,0 0,-14-13,14 14,0-14,13 0,-13 0,-1 13,1-13,13 0,-13 0,0 13,0-13,13 0,-27 0,14 0,0 0,-14 0,14 0,0 13,0-13,-1 0,1 13,13-13,-13 0,0 0,13 0,-14 0,14 0,-13 14,0-14,13 0,-13 13,13-13,-27 0,27 0,-13 13,0-13,0 0,13 0,-14 0,-12 13,26-13,-13 14</inkml:trace>
  <inkml:trace contextRef="#ctx0" brushRef="#br0" timeOffset="9903">9194 6363,'0'0,"-13"0,-13 13,-1-13,-26 40,0-13,14-1,-14 27,0 0,26-13,-12 39,12-13,1 0,12-26,14 0,-13-14,13 1,0 12,0-12,0-1,0 1,0-14,0 27,0-14,0 0,27 27,-14-13,0-13,0-14,1 26,-14-39,0 14,13-1,0 0,-13-13,13 13,1-13,-1 0,13 0,14-26,0 13,-1-1,1-12,-14 13,1-14,-1 14,-12-13,-1 26,0-14,14-12,-1-1,-13 14,0-13,-13 13,14-14,-14 27,0-13,0-14,13 14,-13 0,0-14,0 14,0 0,0-27,0 27,0 0,0-14,0 1,0 13,0-1,0-25,-13 26,13-1,0 1,0 0,0 0,0-14,0 14,-14 0,14-14,0 14,0 0,0-14,0 1,0 13,0-1,0 1,0 0,0 13,0-13,0 13,0-13,0 13,0 0,0 0,0 26,0-13,14 14,-14 12,13-12,-13-14,13 14,0 12,-13 1,14-27,12 27,-13-1,-13-12,13-14,1 27,-14-27,13 0,0 14,0-14,-13 13,0-26,14 14,-14 12,13 1,0-14,0 13,-13 1,14-1,-1 1,0-1,0-13,14 54,-27-67,26 39,-13-12,1-14,-14 0,13-13,-13 13,0-13</inkml:trace>
  <inkml:trace contextRef="#ctx0" brushRef="#br0" timeOffset="11847">9895 6403,'0'0,"0"13,0 0,0 1,0 12,0 14,0-1,0 28,0-1,0-13,0 26,0-26,14 13,-1-13,-13-27,0 14,13 0,-13-27,0 0,0 14,13-27,-13 13,0-13,0 13,14-13,-1 27,-13-14,13 0,0 0,14 14,-14-14,13 0,-12 1,-1-1,27 0,-1-13,-39 0,13 0,1 0,-1 0,0 0,0 0,-13 0,27 0,-14 0,0 0,14-13,26-27,-14 0,14 14,-26-1,-1 1,14-14,-27 14,0-1,1-12,-1-1,0 0,0 14,-13-14,13 14,-13-14,0 0,0 1,0-1,0 14,0-1,0 1,0-14,0 13,0 14,0-13,0-1,0 27,0-13,0 13,0-13,0 13,0-27,0 27,0 0,0 27,0 13,0 26,0-27,0 1,0 13,0-13,0 13,0-14,0 14,0-13,0 0,0-1,0 1,0-14,0 1,14-14,-14 0,0-13,0 14,0-1,0-13,0 13,0 0,0 0,13-13,-13 14,13-14,0 13,-13-13,14 13,-14 0,0-13</inkml:trace>
  <inkml:trace contextRef="#ctx0" brushRef="#br0" timeOffset="13679">11324 5001,'0'0,"0"26,0 27,0 13,0 14,0-14,0-27,0 1,-13 13,13-40,0 14,0-14,0 27,0-27,0 0,0 27,0-14,0 14,0 0,0-1,-13 1,13-14,0 14,-14 0,14-1,0 14,-13-13,13-13,0 12,0 1,-13 0,13-14,0 14,-13-14,13 1,0-1,0 1,0 12,0-12,0-14,-13 0,13 27,-14-27,14 14,0-1,0 0,0 14,0-13,0 26,0-14,0 1,0 0,0-14,0 0,0-12,0-1,0 13,0 1,0-14,0 0,0 1,0-1,0 0,0-13,0 13,0 0,0-13,0 14,0-14,0 13,0 0,0-13,0 13,0-13,14 14,-14-14,13 26,-13-26,0 13,13 1,-13-14,0 13,0-13,0 13,13-13,-13 13,13 0,-13-13,0 14,0-1,0 0,0-13,14 13,-14 1</inkml:trace>
  <inkml:trace contextRef="#ctx0" brushRef="#br0" timeOffset="15407">10292 8401,'0'0,"0"26,14 14,-1-1,13 1,14 39,-14-12,1-1,-1-27,-12 1,-1-13,0-14,0 26,0-39,1 14,-1-1,0 0,0 0,-13 1,14-14,-1 0,0 0,13 0,1 0,-14-14,27-12,-14 13,1-14,-1 1,-13-1,14-39,-1 13,1-26,-14-14,14 14,-14 26,0-13,-13 26,13 0,-13 14,13-14,-13 40,0-13,0 13,0 0,14 0,-14 40,0-1,26 14,-13 27,14-1,13 1,-1 12,-12-39,-14-40,0 14,-13-14,0 0,13-13,-13 0,27 0,26-53,-27 14,1-1,-1 0,-13 1,27-28,-27 28,14-27,-14 39,0-26,14 0,-27 40,13-13,-13-1,0 14,13 0,-13 13,0-14,0 14,0-13</inkml:trace>
  <inkml:trace contextRef="#ctx0" brushRef="#br0" timeOffset="16575">11721 8255,'0'0,"0"13,0 14,0-1,0 27,0 13,0 0,0-13,0 13,0-13,0-26,0-14,0 13,0-26,0-13,0-13,0-27,0-26,0 12,0-25,0 12,0 27,13 1,-13-15,27 14,-14 14,27-14,-27 40,13-14,-26 14,27 13,-1 0,1-13,12 0,-25 13,12 0,14 0,-1 0,-25-14,12 1,-13 13,1 0,-14 0,13 0,-13 0,13 0,0 0,1 0,-14 0,13 0,0 0,-13 0,13 0,-13 0,13 0</inkml:trace>
  <inkml:trace contextRef="#ctx0" brushRef="#br0" timeOffset="18247">12819 7911,'0'0,"0"0,-40 0,27 0,-13 0,-14 27,0-27,14 13,-1 13,-12 1,12-1,1 1,-14 12,14-12,-1-1,14 27,0-26,0 12,-1 1,14-14,-13 1,13-14,0 14,0-1,0-13,0 0,0 1,0-1,0 0,0-13,0 27,13-27,1 26,-1-13,-13-13,13 14,-13-1,13-13,0 13,1-13,-14 0,26 0,1 0,-14 0,0 0,27 0,-14 0,1 0,12 0,-12 0,26-13,-14-14,-12 14,-1-13,14 12,0-12,-14-1,-13 14,1 0,-1-27,-13 14,13-1,-13 14,13-13,-13 12,0-12,0 13,0-14,0 1,0-1,0 14,0-27,0 14,0 0,0-1,0 1,0 12,-13 1,13 13,-13-13,13 13,-13 0,-1 0,14 0,-13 0,13 0,-13 0,13 0,-13 0,-1 0,-12 0,13 0,0 0,-1 0,14 0</inkml:trace>
  <inkml:trace contextRef="#ctx0" brushRef="#br0" timeOffset="19392">13335 6985,'-13'0,"13"13,0 14,0 12,0 14,0 27,0-14,0 0,0 0,0-26,0-1,0 1,0 0,0 0,0-1,-13-12,13-14,0 27,0-14,-14 1,14-1,0 0,0-12,0-1,0 13,0 1,0-14,0 0,0 14,0 12,0-12,0 13,0-14,0 14,0-27,0 13,0 1,0-14,0 0,0 1,0-1,0 0,0 0,0 0,0 14,0-14,0 27,0-14,0 1,0-1,0-13,0 1,0-1,0 0,0 0,0 1,0-14,0 13,0 0,0 0,0-13,0 14,0-14,0 13,0-13,-13 13</inkml:trace>
  <inkml:trace contextRef="#ctx0" brushRef="#br0" timeOffset="20455">12846 7673,'0'0,"0"-13,26 13,0 0,14 0,13-27,13 27,0 0,-13 0,13 0,-13 0,-26 0,-14-13,13 13,-26 0,27 0,-27 0,13 0,-13-13,27 13,-27-13,13 13,0 0,0 0,1-14,-1 14,-13 0,13 0,-13 0,13-13,-13 13,13 0,1-13,-14 13,13 0,-13 0,13 0,-13 0,13 0,1-13,12 13,14 0,-1-14,-12 14,-1 0,1 0,-1 0,-26 0,13-13</inkml:trace>
  <inkml:trace contextRef="#ctx0" brushRef="#br0" timeOffset="22375">13732 8149,'0'0,"0"0,13 0,-13 0,13 0,27 0,-27 0,14-13,12 0,-12-1,-14 1,14 0,-14 0,0 13,0-13,-13 13,27-14,-14 1,0 13,0 0,-13-13,14 13,-1 0,-13-13,0-1,0 14,0-13,0 0,0 0,0 0,0 13,0-14,0-12,-13 13,13 13,-27-14,27 1,-13 13,13 0,-27-13,27 13,-13 0,0 0,0 0,13 0,-13 0,13 13,-14 0,1-13,13 14,-13-14,-14 26,14-13,-27 27,14-27,13 14,-14-14,1 13,13-12,13-1,-14 13,1-26,13 13,-13 1,0-1,13-13,0 13,-13 0,13-13,0 14,0-14,-14 13,14-13,0 13,0 0,0-13,0 14,0-14,0 13,0 0,0-13,0 13,0-13,14 13,-14-13,13 14,0-1,0 0,0 0,1 1,12 12,-26-26,13 13,14 1,-14-1,0 0,0-13,14 13,-27-13,13 13,-13-13,13 0,1 0,-14 0,13 0,-13 0,26 14,-26-14,14 0,-14 0,26 0,-26 0,13 0,14 0,-1 0,-13 0,1 0,-14 0,13 0,0 0,-13 0,13-14,1 1,-1 13</inkml:trace>
  <inkml:trace contextRef="#ctx0" brushRef="#br0" timeOffset="23807">14327 6919,'0'0,"0"13,0-13,0 13,0-13,0 14,0-1,0-13,0 13,0 0,0 14,0-1,0 14,13 26,1-26,-14-1,0 1,0 0,0-1,0-12,0-1,0 1,0-27,0 26,0-26,0 13,0 1,0-1,0-13,0 13,13 0,-13 1,0 12,0-13,0 1,0-1,0-13,0 26,0-13,0 1,13-1,-13 0,0 0,0 14,0-14,0 0,0 1,0-1,0 0,0 0,0 0,0 14,0-14,0 0,0 1,0-1,0 0,0-13,0 13,0-13,0 27,0-27,0 13,0-13,0 13</inkml:trace>
  <inkml:trace contextRef="#ctx0" brushRef="#br0" timeOffset="25511">14327 8374,'0'0,"0"13,0-13,0 14,0-14,13 13,-13-13,14 13,-1-13,-13 0,13 0,0 0,1 0,-1-13,0 0,-13 13,-13 0,13 0,-13 0,13 0,-14 0,14 0,-13 0,0 0,13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8-04-04T16:21:47.400"/>
    </inkml:context>
    <inkml:brush xml:id="br0">
      <inkml:brushProperty name="width" value="0.05292" units="cm"/>
      <inkml:brushProperty name="height" value="0.05292" units="cm"/>
      <inkml:brushProperty name="color" value="#FF0000"/>
    </inkml:brush>
  </inkml:definitions>
  <inkml:trace contextRef="#ctx0" brushRef="#br0">9604 9208,'0'-27,"-26"14,-1-14,1-12,-40-14,13 26,-53-39,0 13,-13-26,-13 26,26-13,-39-14,52 54,0-27,1 0,-14 13,13 1,27 12,-26-12,12 12,1-26,-1 27,1-27,0 13,13 0,-1 1,1-1,27 27,-1-14,-13 1,13 13,1-14,-14 14,0-13,0 12,13-12,-39-1,13 1,-14-14,1 1,-14-1,14 13,0-12,12 12,14 1,1 13,12-1,13 1,-12 0,-1 0,0 13,1 0,12-14,-26 14,14 0,-1 0,-13-13,0 13,-13 0,0 0,13 0,13 0,0 0,-12 0,12 0,0 0,-13 0,0 0,0 0,-26 0,26 0,0 0,0 0,0 0,0 0,14 0,12 0,-12 0,12 0,-12 0,-1 0,13 0,-12 0,12 0,1 13,13-13,-1 0,-12 0,13 0,-1 14,1-14,13 0,-13 0,0 0,-1 0,-12 13,26-13,-26 0,12 0,1 0,0 13,-14 0,14-13,0 0,0 14,-27 12,27-26,-14 13,1 1,13-1,-27 13,27-26,-14 27,-12-1,25-13,1 1,-27 25,27-25,0 25,-13-12,12 26,1-27,-13 27,26-13,-14-1,1-12,0 26,13-14,-13 28,13-1,-14 0,14-13,0 26,0-13,0 14,0 12,0-26,0 14,27-1,-14 14,-13-40,0 26,13-39,-13-1,14-12,-14 13,13-14,-13 14,13-14,-13 14,0-14,0 40,13-13,-13 0,14-13,-14 26,0-26,0 13,0-14,13 1,0 13,-13-13,0 26,13 0,0-13,-13 0,14 0,-1 13,0-13,-13 0,0 66,0-13,0-53,0-1,0 1,0 14,13-15,-13 1,0-13,0-13,0 12,0 1,0-14,0 27,0-26,0 26,0 26,0 14,0-1,0-39,0-13,0 13,0 26,0-39,0-1,0-12,0 26,0-13,0 12,0 15,-13-28,13 14,0-13,0-14,0 1,0 13,0-27,0 0,0 0,-13 53,0-13,13 0,0 13,-14-39,14 12,0-25,0 39,0-40,0 0,-13 14,0-1,13-26,0 40,-13-27,13 27,-13-14,13-13,-14 14,14 26,0-27,-13 14,13-27,0 13,-13 1,13 13,0-14,0 14,0-14,0 1,0-14,0 0,0 0,0-13,0 14,0-1,13-13,0 26,-13 1,27-1,-14 1,0 12,14 14,-14-26,13 12,27 28,-26-28,12 1,-25-14,12-12,1 12,12 14,-26-27,14 13,26-12,-13 12,-1-13,1 14,13-14,0 14,13-1,0 14,0-1,-13 1,40 13,-1-53,-12 0,39 0,-66-13,53 26,-54-26,41 13,26-27,0 54,13-54,-12 27,-1 0,-14 0,-12 0,13 0,-14 0,1 0,13 0,0 0,0 0,39 0,27 14,-53-28,27 14,12 0,-25 0,12 0,-26 0,14 0,-28 0,1 0,-13 0,13 0,-1-26,1 26,0 0,-13-13,-1-1,41-12,-28 13,15-1,-15-12,14 13,-26-14,-27 14,-13 13,-26-13,12 0,1-1,-14 14,14-13,13 0,-27-14,1 27,26-26,-27 13,-12-14,12 14,-13-13,27-1,-14-13,1 1,-14 12,14-39,-1 13,0 0,-26-13,14 0,12 13,-13-13,-13 0,14-14,-1-12,-13 13,0 12,0 1,0 0,0 13,0-39,0 12,0 27,0 0,-27-26,27 13,-13 13,0-26,0 12,-1-12,1-14,0 1,0 12,-14-12,27 26,-13 13,0-13,0-1,13 1,-14 0,1 0,0 13,0-26,-1 26,-12-13,13 13,0-13,-1-14,1 1,0 26,0-26,13 39,-14 0,14 1,-13-28,0 1,0 13,13-13,-14 26,1 1,13 12,-26-12,26 12,0 1,-13-1,-1 1,14-1,-13 14,13-13,-13-1,13 14,-13-13,-1-14,14 27,-13-1,13-12,-13 26,0-13,13-1,-14-12,1 13,13 0,-13-1,0-12,0 13,-1-14,14 27,-13-13,0 0,13-1,-13 14,13-13,-14 0,1 0,0-27,0 40,0-26,-1 12,14 1,-13 13,0-26,0 12,-1 1,14 13,-13-13,13 0,-26 0,12-14,1 27,13-13,-26 0,13 13,-1-14,-12 14,26-13,-13 0,-1 13,1-13,13 13,-13-13,13-1</inkml:trace>
  <inkml:trace contextRef="#ctx0" brushRef="#br0" timeOffset="3560">17224 3836,'0'-13,"-26"13,13 0,-27-13,27 13,13 0,-27-13,1 0,26 13,-27 0,1 0,-14-14,-13 1,14 13,-27-13,-1 0,-12-1,-14 1,1 0,12 0,1 13,39 0,1 0,12-14,-12 14,12 0,-26 0,13 0,1 0,-14 0,13 0,-26 0,-27 0,1 0,-14 0,-26 14,26-1,13 0,1 0,25 14,41-14,0-13,-1 27,1-14,-14 26,0-25,-13 52,-13-13,0 0,-13 13,26-13,0 13,0 0,13-26,1 26,25 0,1-53,0 27,-14 26,1-13,26 13,-40 27,40-40,0 26,-13 14,0-40,0 13,13-27,-14 1,14 13,0-13,0-1,0 1,0 13,0-13,0-1,0 1,0 13,0-13,0-1,0 1,0-27,0 14,0-1,0-13,0 1,0 25,0-12,14 12,-1-12,0 26,0-40,-13 0,14 14,-14-27,13 26,-13-26,0 13,13 1,-13-1,13-13,0 26,14 14,-14-27,14 0,-1 14,-13-14,-13-13,27 13,-14 1,0-1,0 0,1 0,12 14,1-14,-14 0,13 0,1 1,-14-1,13 0,14 0,-27-13,27 27,-14-14,1-13,-1 13,14 14,0-27,-1 13,-25-13,-14 13,13-13,-13 0,13 0,0 27,1-27,-1 0,13 13,1 0,-1-13,1 0,-14 13,13 1,-12-14,12 0,-13 13,0-13,27 13,-27 0,27-13,0 0,13 27,-40-27,40 26,-13-13,-1-13,-12 14,12-1,-12 0,12-13,-12 0,-1 13,-12 1,12-14,14 13,-1-13,14 26,-13-26,13 13,-13-13,-1 14,1-14,0 13,-14-13,14 0,0 0,-14 13,14 0,13-13,13 14,0-14,27 13,-14 0,0 0,1 1,-14-1,13 0,1 0,-1 0,-13 1,13-14,-26 0,14 0,-15 0,-12 0,13 0,26 0,-12 0,65 39,-26-39,39 14,1-1,-14-13,-13 0,13 0,-39 0,-27 0,-13 0,-13 0,13 0,-27-27,1 27,12-13,27-13,-13 12,27-25,-14 12,0-12,13-14,-13 13,-39 14,39-14,-13 0,-27 1,1 12,-1-26,1 27,-1-27,1 0,-1 13,-13 0,14-26,-1 27,-26-28,14 28,12-14,-26-13,0 0,0-1,0 15,0-41,0 40,0-26,0-14,0 40,-26-13,12 13,-12-26,-1 13,14 26,0 0,-27-39,27 39,-13-26,-14-13,13 39,-12-26,26 13,-14 26,1-12,12 12,-12-12,-1 25,1-25,-14 12,14 1,13 12,-27-12,27 26,-14-26,14 26,-27-27,14 14,-1 0,-25-1,12-12,-26 13,0-14,-54-26,1 27,53-1,-40-12,40 26,0-27,26 40,1-27,12 14,-12 13,25 0,-39-13,27 0,0-1,-1 14,-39-13,26 0,1 0,-1 13,0-13,1 13,-1 0,0 0,14-14,-1 14,1-26,-1 26,-12-13,12 13,-13-14,14 1,-27 0,27 0,-14 13,14-14,-14 14,13-13,1 13,13 0,-1 0,-12 0,26 0,-26 0,12 0,1-13,0 13,0 0,-1 0,-12 0,26 0,-13 0,-1 0,1 0,13 0</inkml:trace>
  <inkml:trace contextRef="#ctx0" brushRef="#br0" timeOffset="8040">8308 5345,'0'0,"0"53,0-14,0 14,0-13,0 13,0-14,0 14,0-13,0 13,13 26,-13-26,0 40,0-14,0-13,0 14,0-14,0 26,13 1,-13-14,0-26,0-13,0 13,0-13,0-1,0 1,0 0,0 13,0-14,0 14,0-26,0 12,0 1,0 0,0-1,0 14,0 0,0 13,0-39,0-14,0 0,0-13,0 14,0-14,0-27,0-13,0-12,0 25,0-13,0 1,0-1,0-39,0 26,0 0,0 0,0-13,0 13,0 0,0-26,0 26,-13 0,13-27,0 14,0-13,0 26,0 0,0 13,0-13,0 27,0-1,0-12,0 12,0 1,0-14,0 0,0 1,0-1,0 14,0-14,0 13,0 1,0-14,0 1,0 12,0-13,0 14,13 0,-13-14,0 0,0 14,0-1,14 1,-14-1,13 1,0-1,-13 1,13 0,1 12,-14 1,26 0,-26 0,13 13,14-14,-14 1,13 13,14 0,-13 0,-1 0,-13 0,27 0,-14 0,1 0,-1 0,14 13,13 27,-27-27,27 14,-26-14,-14 13,27 1,-27-1,13-12,-12 12,-1-26,-13 13,0 1,13-1,-13 13,0-13,0 1,0-1,0 0,0 0,0 1,0-1,0 13,0-26,0 13,0 14,0-14,-13 14,13-14,-13 0,-1 14,14-27,-26 26,26-13,-13 0,-14 14,14-27,0 13,13-13,-14 13,1-13,0 14,0-14,-14 13,14 0,0 0,-14-13,14 14,0-14,13 0,-13 0,-1 13,1-13,13 0,-13 0,0 13,0-13,13 0,-27 0,14 0,0 0,-14 0,14 0,0 13,0-13,-1 0,1 13,13-13,-13 0,0 0,13 0,-14 0,14 0,-13 14,0-14,13 0,-13 13,13-13,-27 0,27 0,-13 13,0-13,0 0,13 0,-14 0,-12 13,26-13,-13 14</inkml:trace>
  <inkml:trace contextRef="#ctx0" brushRef="#br0" timeOffset="9903">9194 6363,'0'0,"-13"0,-13 13,-1-13,-26 40,0-13,14-1,-14 27,0 0,26-13,-12 39,12-13,1 0,12-26,14 0,-13-14,13 1,0 12,0-12,0-1,0 1,0-14,0 27,0-14,0 0,27 27,-14-13,0-13,0-14,1 26,-14-39,0 14,13-1,0 0,-13-13,13 13,1-13,-1 0,13 0,14-26,0 13,-1-1,1-12,-14 13,1-14,-1 14,-12-13,-1 26,0-14,14-12,-1-1,-13 14,0-13,-13 13,14-14,-14 27,0-13,0-14,13 14,-13 0,0-14,0 14,0 0,0-27,0 27,0 0,0-14,0 1,0 13,0-1,0-25,-13 26,13-1,0 1,0 0,0 0,0-14,0 14,-14 0,14-14,0 14,0 0,0-14,0 1,0 13,0-1,0 1,0 0,0 13,0-13,0 13,0-13,0 13,0 0,0 0,0 26,0-13,14 14,-14 12,13-12,-13-14,13 14,0 12,-13 1,14-27,12 27,-13-1,-13-12,13-14,1 27,-14-27,13 0,0 14,0-14,-13 13,0-26,14 14,-14 12,13 1,0-14,0 13,-13 1,14-1,-1 1,0-1,0-13,14 54,-27-67,26 39,-13-12,1-14,-14 0,13-13,-13 13,0-13</inkml:trace>
  <inkml:trace contextRef="#ctx0" brushRef="#br0" timeOffset="11847">9895 6403,'0'0,"0"13,0 0,0 1,0 12,0 14,0-1,0 28,0-1,0-13,0 26,0-26,14 13,-1-13,-13-27,0 14,13 0,-13-27,0 0,0 14,13-27,-13 13,0-13,0 13,14-13,-1 27,-13-14,13 0,0 0,14 14,-14-14,13 0,-12 1,-1-1,27 0,-1-13,-39 0,13 0,1 0,-1 0,0 0,0 0,-13 0,27 0,-14 0,0 0,14-13,26-27,-14 0,14 14,-26-1,-1 1,14-14,-27 14,0-1,1-12,-1-1,0 0,0 14,-13-14,13 14,-13-14,0 0,0 1,0-1,0 14,0-1,0 1,0-14,0 13,0 14,0-13,0-1,0 27,0-13,0 13,0-13,0 13,0-27,0 27,0 0,0 27,0 13,0 26,0-27,0 1,0 13,0-13,0 13,0-14,0 14,0-13,0 0,0-1,0 1,0-14,0 1,14-14,-14 0,0-13,0 14,0-1,0-13,0 13,0 0,0 0,13-13,-13 14,13-14,0 13,-13-13,14 13,-14 0,0-13</inkml:trace>
  <inkml:trace contextRef="#ctx0" brushRef="#br0" timeOffset="13679">11324 5001,'0'0,"0"26,0 27,0 13,0 14,0-14,0-27,0 1,-13 13,13-40,0 14,0-14,0 27,0-27,0 0,0 27,0-14,0 14,0 0,0-1,-13 1,13-14,0 14,-14 0,14-1,0 14,-13-13,13-13,0 12,0 1,-13 0,13-14,0 14,-13-14,13 1,0-1,0 1,0 12,0-12,0-14,-13 0,13 27,-14-27,14 14,0-1,0 0,0 14,0-13,0 26,0-14,0 1,0 0,0-14,0 0,0-12,0-1,0 13,0 1,0-14,0 0,0 1,0-1,0 0,0-13,0 13,0 0,0-13,0 14,0-14,0 13,0 0,0-13,0 13,0-13,14 14,-14-14,13 26,-13-26,0 13,13 1,-13-14,0 13,0-13,0 13,13-13,-13 13,13 0,-13-13,0 14,0-1,0 0,0-13,14 13,-14 1</inkml:trace>
  <inkml:trace contextRef="#ctx0" brushRef="#br0" timeOffset="15407">10292 8401,'0'0,"0"26,14 14,-1-1,13 1,14 39,-14-12,1-1,-1-27,-12 1,-1-13,0-14,0 26,0-39,1 14,-1-1,0 0,0 0,-13 1,14-14,-1 0,0 0,13 0,1 0,-14-14,27-12,-14 13,1-14,-1 1,-13-1,14-39,-1 13,1-26,-14-14,14 14,-14 26,0-13,-13 26,13 0,-13 14,13-14,-13 40,0-13,0 13,0 0,14 0,-14 40,0-1,26 14,-13 27,14-1,13 1,-1 12,-12-39,-14-40,0 14,-13-14,0 0,13-13,-13 0,27 0,26-53,-27 14,1-1,-1 0,-13 1,27-28,-27 28,14-27,-14 39,0-26,14 0,-27 40,13-13,-13-1,0 14,13 0,-13 13,0-14,0 14,0-13</inkml:trace>
  <inkml:trace contextRef="#ctx0" brushRef="#br0" timeOffset="16575">11721 8255,'0'0,"0"13,0 14,0-1,0 27,0 13,0 0,0-13,0 13,0-13,0-26,0-14,0 13,0-26,0-13,0-13,0-27,0-26,0 12,0-25,0 12,0 27,13 1,-13-15,27 14,-14 14,27-14,-27 40,13-14,-26 14,27 13,-1 0,1-13,12 0,-25 13,12 0,14 0,-1 0,-25-14,12 1,-13 13,1 0,-14 0,13 0,-13 0,13 0,0 0,1 0,-14 0,13 0,0 0,-13 0,13 0,-13 0,13 0</inkml:trace>
  <inkml:trace contextRef="#ctx0" brushRef="#br0" timeOffset="18247">12819 7911,'0'0,"0"0,-40 0,27 0,-13 0,-14 27,0-27,14 13,-1 13,-12 1,12-1,1 1,-14 12,14-12,-1-1,14 27,0-26,0 12,-1 1,14-14,-13 1,13-14,0 14,0-1,0-13,0 0,0 1,0-1,0 0,0-13,0 27,13-27,1 26,-1-13,-13-13,13 14,-13-1,13-13,0 13,1-13,-14 0,26 0,1 0,-14 0,0 0,27 0,-14 0,1 0,12 0,-12 0,26-13,-14-14,-12 14,-1-13,14 12,0-12,-14-1,-13 14,1 0,-1-27,-13 14,13-1,-13 14,13-13,-13 12,0-12,0 13,0-14,0 1,0-1,0 14,0-27,0 14,0 0,0-1,0 1,0 12,-13 1,13 13,-13-13,13 13,-13 0,-1 0,14 0,-13 0,13 0,-13 0,13 0,-13 0,-1 0,-12 0,13 0,0 0,-1 0,14 0</inkml:trace>
  <inkml:trace contextRef="#ctx0" brushRef="#br0" timeOffset="19392">13335 6985,'-13'0,"13"13,0 14,0 12,0 14,0 27,0-14,0 0,0 0,0-26,0-1,0 1,0 0,0 0,0-1,-13-12,13-14,0 27,0-14,-14 1,14-1,0 0,0-12,0-1,0 13,0 1,0-14,0 0,0 14,0 12,0-12,0 13,0-14,0 14,0-27,0 13,0 1,0-14,0 0,0 1,0-1,0 0,0 0,0 0,0 14,0-14,0 27,0-14,0 1,0-1,0-13,0 1,0-1,0 0,0 0,0 1,0-14,0 13,0 0,0 0,0-13,0 14,0-14,0 13,0-13,-13 13</inkml:trace>
  <inkml:trace contextRef="#ctx0" brushRef="#br0" timeOffset="20455">12846 7673,'0'0,"0"-13,26 13,0 0,14 0,13-27,13 27,0 0,-13 0,13 0,-13 0,-26 0,-14-13,13 13,-26 0,27 0,-27 0,13 0,-13-13,27 13,-27-13,13 13,0 0,0 0,1-14,-1 14,-13 0,13 0,-13 0,13-13,-13 13,13 0,1-13,-14 13,13 0,-13 0,13 0,-13 0,13 0,1-13,12 13,14 0,-1-14,-12 14,-1 0,1 0,-1 0,-26 0,13-13</inkml:trace>
  <inkml:trace contextRef="#ctx0" brushRef="#br0" timeOffset="22375">13732 8149,'0'0,"0"0,13 0,-13 0,13 0,27 0,-27 0,14-13,12 0,-12-1,-14 1,14 0,-14 0,0 13,0-13,-13 13,27-14,-14 1,0 13,0 0,-13-13,14 13,-1 0,-13-13,0-1,0 14,0-13,0 0,0 0,0 0,0 13,0-14,0-12,-13 13,13 13,-27-14,27 1,-13 13,13 0,-27-13,27 13,-13 0,0 0,0 0,13 0,-13 0,13 13,-14 0,1-13,13 14,-13-14,-14 26,14-13,-27 27,14-27,13 14,-14-14,1 13,13-12,13-1,-14 13,1-26,13 13,-13 1,0-1,13-13,0 13,-13 0,13-13,0 14,0-14,-14 13,14-13,0 13,0 0,0-13,0 14,0-14,0 13,0 0,0-13,0 13,0-13,14 13,-14-13,13 14,0-1,0 0,0 0,1 1,12 12,-26-26,13 13,14 1,-14-1,0 0,0-13,14 13,-27-13,13 13,-13-13,13 0,1 0,-14 0,13 0,-13 0,26 14,-26-14,14 0,-14 0,26 0,-26 0,13 0,14 0,-1 0,-13 0,1 0,-14 0,13 0,0 0,-13 0,13-14,1 1,-1 13</inkml:trace>
  <inkml:trace contextRef="#ctx0" brushRef="#br0" timeOffset="23807">14327 6919,'0'0,"0"13,0-13,0 13,0-13,0 14,0-1,0-13,0 13,0 0,0 14,0-1,0 14,13 26,1-26,-14-1,0 1,0 0,0-1,0-12,0-1,0 1,0-27,0 26,0-26,0 13,0 1,0-1,0-13,0 13,13 0,-13 1,0 12,0-13,0 1,0-1,0-13,0 26,0-13,0 1,13-1,-13 0,0 0,0 14,0-14,0 0,0 1,0-1,0 0,0 0,0 0,0 14,0-14,0 0,0 1,0-1,0 0,0-13,0 13,0-13,0 27,0-27,0 13,0-13,0 13</inkml:trace>
  <inkml:trace contextRef="#ctx0" brushRef="#br0" timeOffset="25511">14327 8374,'0'0,"0"13,0-13,0 14,0-14,13 13,-13-13,14 13,-1-13,-13 0,13 0,0 0,1 0,-1-13,0 0,-13 13,-13 0,13 0,-13 0,13 0,-14 0,14 0,-13 0,0 0,13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5118E-C417-4ADF-8E5F-0D075D686F24}" type="datetimeFigureOut">
              <a:rPr lang="en-US" smtClean="0"/>
              <a:t>9/17/22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E05BE6-4B1F-4581-AD03-420168390775}" type="slidenum">
              <a:rPr lang="en-US" smtClean="0"/>
              <a:t>‹#›</a:t>
            </a:fld>
            <a:endParaRPr lang="en-US"/>
          </a:p>
        </p:txBody>
      </p:sp>
    </p:spTree>
    <p:extLst>
      <p:ext uri="{BB962C8B-B14F-4D97-AF65-F5344CB8AC3E}">
        <p14:creationId xmlns:p14="http://schemas.microsoft.com/office/powerpoint/2010/main" val="1341473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2480517"/>
            <a:ext cx="7117180" cy="1102519"/>
          </a:xfrm>
        </p:spPr>
        <p:txBody>
          <a:bodyPr anchor="b"/>
          <a:lstStyle>
            <a:lvl1pPr>
              <a:defRPr sz="4000"/>
            </a:lvl1pPr>
          </a:lstStyle>
          <a:p>
            <a:r>
              <a:rPr lang="en-US"/>
              <a:t>Click to edit Master title style</a:t>
            </a:r>
          </a:p>
        </p:txBody>
      </p:sp>
      <p:sp>
        <p:nvSpPr>
          <p:cNvPr id="3" name="Subtitle 2"/>
          <p:cNvSpPr>
            <a:spLocks noGrp="1"/>
          </p:cNvSpPr>
          <p:nvPr>
            <p:ph type="subTitle" idx="1"/>
          </p:nvPr>
        </p:nvSpPr>
        <p:spPr>
          <a:xfrm>
            <a:off x="1009442" y="3583035"/>
            <a:ext cx="7117180" cy="646065"/>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9443" y="1355521"/>
            <a:ext cx="7123080" cy="30385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506792"/>
            <a:ext cx="1472962" cy="388899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443" y="506793"/>
            <a:ext cx="5467557" cy="38889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2481436"/>
            <a:ext cx="7117178" cy="11016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3583036"/>
            <a:ext cx="7117178" cy="6453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506794"/>
            <a:ext cx="7123080" cy="693356"/>
          </a:xfrm>
        </p:spPr>
        <p:txBody>
          <a:bodyPr/>
          <a:lstStyle/>
          <a:p>
            <a:r>
              <a:rPr lang="en-US"/>
              <a:t>Click to edit Master title style</a:t>
            </a:r>
          </a:p>
        </p:txBody>
      </p:sp>
      <p:sp>
        <p:nvSpPr>
          <p:cNvPr id="3" name="Content Placeholder 2"/>
          <p:cNvSpPr>
            <a:spLocks noGrp="1"/>
          </p:cNvSpPr>
          <p:nvPr>
            <p:ph sz="half" idx="1"/>
          </p:nvPr>
        </p:nvSpPr>
        <p:spPr>
          <a:xfrm>
            <a:off x="1009443" y="1357312"/>
            <a:ext cx="3471277" cy="3038476"/>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357312"/>
            <a:ext cx="3469242" cy="3038477"/>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32894" y="1359695"/>
            <a:ext cx="3147824" cy="43219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9443" y="1791892"/>
            <a:ext cx="3471277" cy="2603896"/>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992066" y="1359695"/>
            <a:ext cx="3142488" cy="43219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1" y="1791892"/>
            <a:ext cx="3471275" cy="2603896"/>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334566"/>
            <a:ext cx="2660650" cy="889396"/>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52655" y="334566"/>
            <a:ext cx="4279869" cy="406122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9442" y="1223962"/>
            <a:ext cx="2660650" cy="317182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040293"/>
            <a:ext cx="3481387" cy="834941"/>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009443" y="1875234"/>
            <a:ext cx="3481387" cy="189765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grpSp>
        <p:nvGrpSpPr>
          <p:cNvPr id="17" name="Group 16"/>
          <p:cNvGrpSpPr/>
          <p:nvPr/>
        </p:nvGrpSpPr>
        <p:grpSpPr>
          <a:xfrm>
            <a:off x="4718762" y="744807"/>
            <a:ext cx="1847138" cy="114782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200150"/>
            <a:ext cx="3429000" cy="2571750"/>
          </a:xfrm>
          <a:prstGeom prst="ellipse">
            <a:avLst/>
          </a:prstGeom>
          <a:ln w="76200">
            <a:solidFill>
              <a:schemeClr val="bg2">
                <a:lumMod val="75000"/>
              </a:schemeClr>
            </a:solidFill>
          </a:ln>
        </p:spPr>
        <p:txBody>
          <a:bodyPr/>
          <a:lstStyle>
            <a:lvl1pPr marL="0" indent="0" algn="ctr">
              <a:buFontTx/>
              <a:buNone/>
              <a:defRPr/>
            </a:lvl1p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2"/>
            <a:ext cx="9252346" cy="5143529"/>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3" y="506794"/>
            <a:ext cx="7125113" cy="69335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09443" y="1355521"/>
            <a:ext cx="7125112" cy="3038578"/>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37344" y="4463858"/>
            <a:ext cx="2133600" cy="273844"/>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0DC6A311-5C10-453E-B3E2-357D0A93A027}" type="datetimeFigureOut">
              <a:rPr lang="en-US" smtClean="0"/>
              <a:pPr/>
              <a:t>9/17/22</a:t>
            </a:fld>
            <a:endParaRPr lang="en-US" dirty="0"/>
          </a:p>
        </p:txBody>
      </p:sp>
      <p:sp>
        <p:nvSpPr>
          <p:cNvPr id="5" name="Footer Placeholder 4"/>
          <p:cNvSpPr>
            <a:spLocks noGrp="1"/>
          </p:cNvSpPr>
          <p:nvPr>
            <p:ph type="ftr" sz="quarter" idx="3"/>
          </p:nvPr>
        </p:nvSpPr>
        <p:spPr>
          <a:xfrm>
            <a:off x="1180946" y="4463858"/>
            <a:ext cx="5256399" cy="273844"/>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572659" y="4463858"/>
            <a:ext cx="608287" cy="273844"/>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63D1C1EA-49D3-4FA6-B6A7-8C6F5C5B3D0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95" r="12494"/>
          <a:stretch/>
        </p:blipFill>
        <p:spPr bwMode="auto">
          <a:xfrm>
            <a:off x="0" y="-57150"/>
            <a:ext cx="914400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774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24765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380960" y="1319040"/>
              <a:ext cx="5810760" cy="3834360"/>
            </p14:xfrm>
          </p:contentPart>
        </mc:Choice>
        <mc:Fallback xmlns="">
          <p:pic>
            <p:nvPicPr>
              <p:cNvPr id="5" name="Ink 4"/>
              <p:cNvPicPr/>
              <p:nvPr/>
            </p:nvPicPr>
            <p:blipFill>
              <a:blip r:embed="rId4"/>
              <a:stretch>
                <a:fillRect/>
              </a:stretch>
            </p:blipFill>
            <p:spPr>
              <a:xfrm>
                <a:off x="1371600" y="1309680"/>
                <a:ext cx="5829480" cy="3853080"/>
              </a:xfrm>
              <a:prstGeom prst="rect">
                <a:avLst/>
              </a:prstGeom>
            </p:spPr>
          </p:pic>
        </mc:Fallback>
      </mc:AlternateContent>
    </p:spTree>
    <p:extLst>
      <p:ext uri="{BB962C8B-B14F-4D97-AF65-F5344CB8AC3E}">
        <p14:creationId xmlns:p14="http://schemas.microsoft.com/office/powerpoint/2010/main" val="385068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9049"/>
            <a:ext cx="10321151" cy="5124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14800" y="1276350"/>
            <a:ext cx="1066800" cy="609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25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3999" cy="578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67000" y="4171950"/>
            <a:ext cx="3124200" cy="1077218"/>
          </a:xfrm>
          <a:prstGeom prst="rect">
            <a:avLst/>
          </a:prstGeom>
          <a:noFill/>
        </p:spPr>
        <p:txBody>
          <a:bodyPr wrap="square" rtlCol="0">
            <a:spAutoFit/>
          </a:bodyPr>
          <a:lstStyle/>
          <a:p>
            <a:pPr algn="ctr"/>
            <a:r>
              <a:rPr lang="en-US" sz="3200" u="sng" dirty="0"/>
              <a:t>Paul: the 1st Missionary</a:t>
            </a:r>
          </a:p>
        </p:txBody>
      </p:sp>
    </p:spTree>
    <p:extLst>
      <p:ext uri="{BB962C8B-B14F-4D97-AF65-F5344CB8AC3E}">
        <p14:creationId xmlns:p14="http://schemas.microsoft.com/office/powerpoint/2010/main" val="3929268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9049"/>
            <a:ext cx="10321151" cy="5124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14800" y="1276350"/>
            <a:ext cx="1066800" cy="609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69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24765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380960" y="1319040"/>
              <a:ext cx="5810760" cy="3834360"/>
            </p14:xfrm>
          </p:contentPart>
        </mc:Choice>
        <mc:Fallback xmlns="">
          <p:pic>
            <p:nvPicPr>
              <p:cNvPr id="5" name="Ink 4"/>
              <p:cNvPicPr/>
              <p:nvPr/>
            </p:nvPicPr>
            <p:blipFill>
              <a:blip r:embed="rId4"/>
              <a:stretch>
                <a:fillRect/>
              </a:stretch>
            </p:blipFill>
            <p:spPr>
              <a:xfrm>
                <a:off x="1371600" y="1309680"/>
                <a:ext cx="5829480" cy="3853080"/>
              </a:xfrm>
              <a:prstGeom prst="rect">
                <a:avLst/>
              </a:prstGeom>
            </p:spPr>
          </p:pic>
        </mc:Fallback>
      </mc:AlternateContent>
    </p:spTree>
    <p:extLst>
      <p:ext uri="{BB962C8B-B14F-4D97-AF65-F5344CB8AC3E}">
        <p14:creationId xmlns:p14="http://schemas.microsoft.com/office/powerpoint/2010/main" val="281269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Transformation</a:t>
            </a:r>
          </a:p>
        </p:txBody>
      </p:sp>
      <p:sp>
        <p:nvSpPr>
          <p:cNvPr id="2" name="Content Placeholder 1"/>
          <p:cNvSpPr>
            <a:spLocks noGrp="1"/>
          </p:cNvSpPr>
          <p:nvPr>
            <p:ph idx="1"/>
          </p:nvPr>
        </p:nvSpPr>
        <p:spPr/>
        <p:txBody>
          <a:bodyPr/>
          <a:lstStyle/>
          <a:p>
            <a:r>
              <a:rPr lang="en-US" dirty="0"/>
              <a:t>What’s transformation?</a:t>
            </a:r>
          </a:p>
          <a:p>
            <a:endParaRPr lang="en-US" dirty="0"/>
          </a:p>
          <a:p>
            <a:r>
              <a:rPr lang="en-US" dirty="0"/>
              <a:t>Can you give me examples?</a:t>
            </a:r>
          </a:p>
          <a:p>
            <a:endParaRPr lang="en-US" dirty="0"/>
          </a:p>
          <a:p>
            <a:r>
              <a:rPr lang="en-US" dirty="0"/>
              <a:t>What are some good things about transformation and bad things about transformation?</a:t>
            </a:r>
          </a:p>
        </p:txBody>
      </p:sp>
    </p:spTree>
    <p:extLst>
      <p:ext uri="{BB962C8B-B14F-4D97-AF65-F5344CB8AC3E}">
        <p14:creationId xmlns:p14="http://schemas.microsoft.com/office/powerpoint/2010/main" val="4232009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Transformation</a:t>
            </a:r>
          </a:p>
        </p:txBody>
      </p:sp>
      <p:sp>
        <p:nvSpPr>
          <p:cNvPr id="2" name="Content Placeholder 1"/>
          <p:cNvSpPr>
            <a:spLocks noGrp="1"/>
          </p:cNvSpPr>
          <p:nvPr>
            <p:ph idx="1"/>
          </p:nvPr>
        </p:nvSpPr>
        <p:spPr/>
        <p:txBody>
          <a:bodyPr>
            <a:normAutofit/>
          </a:bodyPr>
          <a:lstStyle/>
          <a:p>
            <a:r>
              <a:rPr lang="en-US" dirty="0"/>
              <a:t>Caterpillar into a butterfly. </a:t>
            </a:r>
          </a:p>
          <a:p>
            <a:endParaRPr lang="en-US" dirty="0"/>
          </a:p>
          <a:p>
            <a:r>
              <a:rPr lang="en-US" dirty="0"/>
              <a:t>Pros: Able to fly, brightly colored, can move easier, etc.</a:t>
            </a:r>
          </a:p>
          <a:p>
            <a:endParaRPr lang="en-US" dirty="0"/>
          </a:p>
          <a:p>
            <a:r>
              <a:rPr lang="en-US" dirty="0"/>
              <a:t>Cons: Not able to hide as easily, growing older, can’t easily walk around on things, etc.</a:t>
            </a:r>
          </a:p>
          <a:p>
            <a:endParaRPr lang="en-US" dirty="0"/>
          </a:p>
        </p:txBody>
      </p:sp>
    </p:spTree>
    <p:extLst>
      <p:ext uri="{BB962C8B-B14F-4D97-AF65-F5344CB8AC3E}">
        <p14:creationId xmlns:p14="http://schemas.microsoft.com/office/powerpoint/2010/main" val="2500847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a:t>Pros and Cons of Transformation</a:t>
            </a:r>
          </a:p>
        </p:txBody>
      </p:sp>
      <p:sp>
        <p:nvSpPr>
          <p:cNvPr id="2" name="Content Placeholder 1"/>
          <p:cNvSpPr>
            <a:spLocks noGrp="1"/>
          </p:cNvSpPr>
          <p:nvPr>
            <p:ph idx="1"/>
          </p:nvPr>
        </p:nvSpPr>
        <p:spPr/>
        <p:txBody>
          <a:bodyPr/>
          <a:lstStyle/>
          <a:p>
            <a:r>
              <a:rPr lang="en-US" dirty="0"/>
              <a:t>Transformation is not always an easy process.</a:t>
            </a:r>
          </a:p>
          <a:p>
            <a:endParaRPr lang="en-US" dirty="0"/>
          </a:p>
          <a:p>
            <a:r>
              <a:rPr lang="en-US" dirty="0"/>
              <a:t>There are benefits and drawbacks of transforming.</a:t>
            </a:r>
          </a:p>
          <a:p>
            <a:endParaRPr lang="en-US" dirty="0"/>
          </a:p>
          <a:p>
            <a:r>
              <a:rPr lang="en-US" dirty="0"/>
              <a:t>When we transform, we might lose things like friends or respect. </a:t>
            </a:r>
          </a:p>
        </p:txBody>
      </p:sp>
    </p:spTree>
    <p:extLst>
      <p:ext uri="{BB962C8B-B14F-4D97-AF65-F5344CB8AC3E}">
        <p14:creationId xmlns:p14="http://schemas.microsoft.com/office/powerpoint/2010/main" val="308146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God’s Transformation</a:t>
            </a:r>
          </a:p>
        </p:txBody>
      </p:sp>
      <p:sp>
        <p:nvSpPr>
          <p:cNvPr id="2" name="Content Placeholder 1"/>
          <p:cNvSpPr>
            <a:spLocks noGrp="1"/>
          </p:cNvSpPr>
          <p:nvPr>
            <p:ph idx="1"/>
          </p:nvPr>
        </p:nvSpPr>
        <p:spPr/>
        <p:txBody>
          <a:bodyPr/>
          <a:lstStyle/>
          <a:p>
            <a:r>
              <a:rPr lang="en-US" dirty="0"/>
              <a:t>God calls us to transform because it’s better for us.</a:t>
            </a:r>
          </a:p>
          <a:p>
            <a:r>
              <a:rPr lang="en-US" dirty="0"/>
              <a:t>He calls us to transform into better people, into followers of Christ, into true believers who do the best work in this world – God’s work!</a:t>
            </a:r>
          </a:p>
        </p:txBody>
      </p:sp>
    </p:spTree>
    <p:extLst>
      <p:ext uri="{BB962C8B-B14F-4D97-AF65-F5344CB8AC3E}">
        <p14:creationId xmlns:p14="http://schemas.microsoft.com/office/powerpoint/2010/main" val="2940567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t>What do you need to change?</a:t>
            </a:r>
          </a:p>
        </p:txBody>
      </p:sp>
      <p:sp>
        <p:nvSpPr>
          <p:cNvPr id="2" name="Content Placeholder 1"/>
          <p:cNvSpPr>
            <a:spLocks noGrp="1"/>
          </p:cNvSpPr>
          <p:nvPr>
            <p:ph idx="1"/>
          </p:nvPr>
        </p:nvSpPr>
        <p:spPr/>
        <p:txBody>
          <a:bodyPr/>
          <a:lstStyle/>
          <a:p>
            <a:r>
              <a:rPr lang="en-US" dirty="0"/>
              <a:t>Do you have bad habits in your life?</a:t>
            </a:r>
          </a:p>
          <a:p>
            <a:endParaRPr lang="en-US" dirty="0"/>
          </a:p>
          <a:p>
            <a:r>
              <a:rPr lang="en-US" dirty="0"/>
              <a:t>Do you do things that you know you shouldn’t?</a:t>
            </a:r>
          </a:p>
          <a:p>
            <a:endParaRPr lang="en-US" dirty="0"/>
          </a:p>
          <a:p>
            <a:r>
              <a:rPr lang="en-US" dirty="0"/>
              <a:t>What things do you need to examine your life so that you can be more in line with God’s wishes for you?</a:t>
            </a:r>
          </a:p>
        </p:txBody>
      </p:sp>
    </p:spTree>
    <p:extLst>
      <p:ext uri="{BB962C8B-B14F-4D97-AF65-F5344CB8AC3E}">
        <p14:creationId xmlns:p14="http://schemas.microsoft.com/office/powerpoint/2010/main" val="4126065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6600" dirty="0"/>
              <a:t>Welcome Back!</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31769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1"/>
            <a:ext cx="6781800" cy="609599"/>
          </a:xfrm>
        </p:spPr>
        <p:txBody>
          <a:bodyPr>
            <a:normAutofit/>
          </a:bodyPr>
          <a:lstStyle/>
          <a:p>
            <a:r>
              <a:rPr lang="en-US" sz="3200" dirty="0">
                <a:latin typeface="Book Antiqua" panose="02040602050305030304" pitchFamily="18" charset="0"/>
              </a:rPr>
              <a:t>Our Prayer</a:t>
            </a:r>
          </a:p>
        </p:txBody>
      </p:sp>
      <p:sp>
        <p:nvSpPr>
          <p:cNvPr id="3" name="Content Placeholder 2"/>
          <p:cNvSpPr>
            <a:spLocks noGrp="1"/>
          </p:cNvSpPr>
          <p:nvPr>
            <p:ph idx="1"/>
          </p:nvPr>
        </p:nvSpPr>
        <p:spPr>
          <a:xfrm>
            <a:off x="533400" y="1047750"/>
            <a:ext cx="8229600" cy="3505200"/>
          </a:xfrm>
        </p:spPr>
        <p:txBody>
          <a:bodyPr>
            <a:noAutofit/>
          </a:bodyPr>
          <a:lstStyle/>
          <a:p>
            <a:pPr marL="68580" indent="0">
              <a:lnSpc>
                <a:spcPct val="150000"/>
              </a:lnSpc>
              <a:buNone/>
            </a:pPr>
            <a:r>
              <a:rPr lang="en-US" sz="1900" dirty="0"/>
              <a:t>Dear God,</a:t>
            </a:r>
          </a:p>
          <a:p>
            <a:pPr marL="68580" indent="0">
              <a:lnSpc>
                <a:spcPct val="150000"/>
              </a:lnSpc>
              <a:buNone/>
            </a:pPr>
            <a:br>
              <a:rPr lang="en-US" sz="1900" dirty="0"/>
            </a:br>
            <a:r>
              <a:rPr lang="en-US" sz="1900" dirty="0"/>
              <a:t>We trust you, knowing that you will change and transform us if we let you. We know that you want to transform us into followers of Christ, to do your work. Let us not be scared, but excited, about our future in you.</a:t>
            </a:r>
            <a:br>
              <a:rPr lang="en-US" sz="1900" dirty="0"/>
            </a:br>
            <a:br>
              <a:rPr lang="en-US" sz="1900" dirty="0"/>
            </a:br>
            <a:r>
              <a:rPr lang="en-US" sz="1900" dirty="0"/>
              <a:t>In your name we pray. Amen.</a:t>
            </a:r>
            <a:endParaRPr lang="en-US" sz="24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Tree>
    <p:extLst>
      <p:ext uri="{BB962C8B-B14F-4D97-AF65-F5344CB8AC3E}">
        <p14:creationId xmlns:p14="http://schemas.microsoft.com/office/powerpoint/2010/main" val="3626351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600" dirty="0"/>
              <a:t>Let’s Pray.</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057551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Would you?!?</a:t>
            </a:r>
          </a:p>
        </p:txBody>
      </p:sp>
      <p:sp>
        <p:nvSpPr>
          <p:cNvPr id="2" name="Content Placeholder 1"/>
          <p:cNvSpPr>
            <a:spLocks noGrp="1"/>
          </p:cNvSpPr>
          <p:nvPr>
            <p:ph idx="1"/>
          </p:nvPr>
        </p:nvSpPr>
        <p:spPr/>
        <p:txBody>
          <a:bodyPr>
            <a:noAutofit/>
          </a:bodyPr>
          <a:lstStyle/>
          <a:p>
            <a:pPr marL="0" indent="0" algn="ctr">
              <a:buNone/>
            </a:pPr>
            <a:r>
              <a:rPr lang="en-US" sz="3200" dirty="0"/>
              <a:t>Stand if you would…</a:t>
            </a:r>
            <a:br>
              <a:rPr lang="en-US" sz="3200" dirty="0"/>
            </a:br>
            <a:endParaRPr lang="en-US" sz="3200" dirty="0"/>
          </a:p>
          <a:p>
            <a:pPr marL="0" indent="0" algn="ctr">
              <a:buNone/>
            </a:pPr>
            <a:r>
              <a:rPr lang="en-US" sz="3200" dirty="0"/>
              <a:t>or</a:t>
            </a:r>
            <a:br>
              <a:rPr lang="en-US" sz="3200" dirty="0"/>
            </a:br>
            <a:endParaRPr lang="en-US" sz="3200" dirty="0"/>
          </a:p>
          <a:p>
            <a:pPr marL="0" indent="0" algn="ctr">
              <a:buNone/>
            </a:pPr>
            <a:r>
              <a:rPr lang="en-US" sz="3200" dirty="0"/>
              <a:t>Staying seated if you wouldn’t…</a:t>
            </a:r>
          </a:p>
        </p:txBody>
      </p:sp>
    </p:spTree>
    <p:extLst>
      <p:ext uri="{BB962C8B-B14F-4D97-AF65-F5344CB8AC3E}">
        <p14:creationId xmlns:p14="http://schemas.microsoft.com/office/powerpoint/2010/main" val="1395713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lstStyle/>
          <a:p>
            <a:r>
              <a:rPr lang="en-US" dirty="0"/>
              <a:t>Would you?!?</a:t>
            </a:r>
          </a:p>
        </p:txBody>
      </p:sp>
      <p:sp>
        <p:nvSpPr>
          <p:cNvPr id="2" name="Content Placeholder 1"/>
          <p:cNvSpPr>
            <a:spLocks noGrp="1"/>
          </p:cNvSpPr>
          <p:nvPr>
            <p:ph idx="1"/>
          </p:nvPr>
        </p:nvSpPr>
        <p:spPr/>
        <p:txBody>
          <a:bodyPr/>
          <a:lstStyle/>
          <a:p>
            <a:pPr marL="457200" indent="-457200">
              <a:buAutoNum type="arabicParenR"/>
            </a:pPr>
            <a:r>
              <a:rPr lang="en-US" dirty="0"/>
              <a:t>Invite your least favorite person in the world to come to church with you.</a:t>
            </a:r>
          </a:p>
          <a:p>
            <a:pPr marL="457200" indent="-457200">
              <a:buAutoNum type="arabicParenR"/>
            </a:pPr>
            <a:r>
              <a:rPr lang="en-US" dirty="0"/>
              <a:t>Leave your home and change EVERYTHING you’ve known to be a disciple of Jesus.</a:t>
            </a:r>
          </a:p>
          <a:p>
            <a:pPr marL="457200" indent="-457200">
              <a:buAutoNum type="arabicParenR"/>
            </a:pPr>
            <a:r>
              <a:rPr lang="en-US" dirty="0"/>
              <a:t>Share everything you had with others, even if it meant giving away most of your stuff.</a:t>
            </a:r>
          </a:p>
          <a:p>
            <a:pPr marL="457200" indent="-457200">
              <a:buAutoNum type="arabicParenR"/>
            </a:pPr>
            <a:endParaRPr lang="en-US" dirty="0"/>
          </a:p>
        </p:txBody>
      </p:sp>
    </p:spTree>
    <p:extLst>
      <p:ext uri="{BB962C8B-B14F-4D97-AF65-F5344CB8AC3E}">
        <p14:creationId xmlns:p14="http://schemas.microsoft.com/office/powerpoint/2010/main" val="410542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normAutofit/>
          </a:bodyPr>
          <a:lstStyle/>
          <a:p>
            <a:pPr marL="0" indent="0" algn="ctr">
              <a:buNone/>
            </a:pPr>
            <a:r>
              <a:rPr lang="en-US" sz="6600" dirty="0"/>
              <a:t>Why or why not?</a:t>
            </a:r>
          </a:p>
        </p:txBody>
      </p:sp>
    </p:spTree>
    <p:extLst>
      <p:ext uri="{BB962C8B-B14F-4D97-AF65-F5344CB8AC3E}">
        <p14:creationId xmlns:p14="http://schemas.microsoft.com/office/powerpoint/2010/main" val="333335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6" name="4 -Spread of the Gospel" descr="4 -Spread of the Gospel">
            <a:hlinkClick r:id="" action="ppaction://media"/>
            <a:extLst>
              <a:ext uri="{FF2B5EF4-FFF2-40B4-BE49-F238E27FC236}">
                <a16:creationId xmlns:a16="http://schemas.microsoft.com/office/drawing/2014/main" id="{4A2BF281-FB5F-0822-A8A7-451560A90A8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0500" y="171450"/>
            <a:ext cx="8763000" cy="4800600"/>
          </a:xfrm>
        </p:spPr>
      </p:pic>
    </p:spTree>
    <p:extLst>
      <p:ext uri="{BB962C8B-B14F-4D97-AF65-F5344CB8AC3E}">
        <p14:creationId xmlns:p14="http://schemas.microsoft.com/office/powerpoint/2010/main" val="250371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9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Story of Saul: Acts 9: 1-6</a:t>
            </a:r>
          </a:p>
        </p:txBody>
      </p:sp>
      <p:sp>
        <p:nvSpPr>
          <p:cNvPr id="2" name="Content Placeholder 1"/>
          <p:cNvSpPr>
            <a:spLocks noGrp="1"/>
          </p:cNvSpPr>
          <p:nvPr>
            <p:ph idx="1"/>
          </p:nvPr>
        </p:nvSpPr>
        <p:spPr/>
        <p:txBody>
          <a:bodyPr>
            <a:normAutofit/>
          </a:bodyPr>
          <a:lstStyle/>
          <a:p>
            <a:r>
              <a:rPr lang="en-US" sz="2400" dirty="0"/>
              <a:t>Saul was a wicked man who did evil things to Christians.</a:t>
            </a:r>
            <a:br>
              <a:rPr lang="en-US" sz="2400" dirty="0"/>
            </a:br>
            <a:endParaRPr lang="en-US" sz="2400" dirty="0"/>
          </a:p>
          <a:p>
            <a:r>
              <a:rPr lang="en-US" sz="2400" dirty="0"/>
              <a:t>God blinded him to prove his power.</a:t>
            </a:r>
            <a:br>
              <a:rPr lang="en-US" sz="2400" dirty="0"/>
            </a:br>
            <a:endParaRPr lang="en-US" sz="2400" dirty="0"/>
          </a:p>
          <a:p>
            <a:r>
              <a:rPr lang="en-US" sz="2400" i="1" dirty="0"/>
              <a:t>But, why is Saul important?</a:t>
            </a:r>
          </a:p>
        </p:txBody>
      </p:sp>
    </p:spTree>
    <p:extLst>
      <p:ext uri="{BB962C8B-B14F-4D97-AF65-F5344CB8AC3E}">
        <p14:creationId xmlns:p14="http://schemas.microsoft.com/office/powerpoint/2010/main" val="21445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800" dirty="0"/>
              <a:t>Why would God pick Saul?</a:t>
            </a:r>
          </a:p>
        </p:txBody>
      </p:sp>
      <p:sp>
        <p:nvSpPr>
          <p:cNvPr id="2" name="Content Placeholder 1"/>
          <p:cNvSpPr>
            <a:spLocks noGrp="1"/>
          </p:cNvSpPr>
          <p:nvPr>
            <p:ph idx="1"/>
          </p:nvPr>
        </p:nvSpPr>
        <p:spPr/>
        <p:txBody>
          <a:bodyPr>
            <a:normAutofit/>
          </a:bodyPr>
          <a:lstStyle/>
          <a:p>
            <a:r>
              <a:rPr lang="en-US" sz="2400" dirty="0"/>
              <a:t>Why do you think God chose to pick Saul to preach and teach God’s word?</a:t>
            </a:r>
          </a:p>
        </p:txBody>
      </p:sp>
    </p:spTree>
    <p:extLst>
      <p:ext uri="{BB962C8B-B14F-4D97-AF65-F5344CB8AC3E}">
        <p14:creationId xmlns:p14="http://schemas.microsoft.com/office/powerpoint/2010/main" val="3646759886"/>
      </p:ext>
    </p:extLst>
  </p:cSld>
  <p:clrMapOvr>
    <a:masterClrMapping/>
  </p:clrMapOvr>
</p:sld>
</file>

<file path=ppt/theme/theme1.xml><?xml version="1.0" encoding="utf-8"?>
<a:theme xmlns:a="http://schemas.openxmlformats.org/drawingml/2006/main" name="Spr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Spring</Template>
  <TotalTime>10806</TotalTime>
  <Words>400</Words>
  <Application>Microsoft Macintosh PowerPoint</Application>
  <PresentationFormat>On-screen Show (16:9)</PresentationFormat>
  <Paragraphs>49</Paragraphs>
  <Slides>20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Book Antiqua</vt:lpstr>
      <vt:lpstr>Calibri</vt:lpstr>
      <vt:lpstr>Courier New</vt:lpstr>
      <vt:lpstr>Verdana</vt:lpstr>
      <vt:lpstr>Wingdings 2</vt:lpstr>
      <vt:lpstr>Spring</vt:lpstr>
      <vt:lpstr>PowerPoint Presentation</vt:lpstr>
      <vt:lpstr>Welcome Back!</vt:lpstr>
      <vt:lpstr>Let’s Pray.</vt:lpstr>
      <vt:lpstr>Would you?!?</vt:lpstr>
      <vt:lpstr>Would you?!?</vt:lpstr>
      <vt:lpstr>PowerPoint Presentation</vt:lpstr>
      <vt:lpstr>PowerPoint Presentation</vt:lpstr>
      <vt:lpstr>Story of Saul: Acts 9: 1-6</vt:lpstr>
      <vt:lpstr>Why would God pick Saul?</vt:lpstr>
      <vt:lpstr>PowerPoint Presentation</vt:lpstr>
      <vt:lpstr>PowerPoint Presentation</vt:lpstr>
      <vt:lpstr>PowerPoint Presentation</vt:lpstr>
      <vt:lpstr>PowerPoint Presentation</vt:lpstr>
      <vt:lpstr>PowerPoint Presentation</vt:lpstr>
      <vt:lpstr>Transformation</vt:lpstr>
      <vt:lpstr>Transformation</vt:lpstr>
      <vt:lpstr>Pros and Cons of Transformation</vt:lpstr>
      <vt:lpstr>God’s Transformation</vt:lpstr>
      <vt:lpstr>What do you need to change?</vt:lpstr>
      <vt:lpstr>Our Prayer</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Bjertness</dc:creator>
  <cp:lastModifiedBy>Derek &amp; Jennifer Swenson</cp:lastModifiedBy>
  <cp:revision>234</cp:revision>
  <dcterms:created xsi:type="dcterms:W3CDTF">2013-09-24T15:07:06Z</dcterms:created>
  <dcterms:modified xsi:type="dcterms:W3CDTF">2022-09-18T12:49:47Z</dcterms:modified>
</cp:coreProperties>
</file>