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8" r:id="rId2"/>
    <p:sldId id="266" r:id="rId3"/>
    <p:sldId id="257" r:id="rId4"/>
    <p:sldId id="260" r:id="rId5"/>
    <p:sldId id="262" r:id="rId6"/>
    <p:sldId id="263" r:id="rId7"/>
    <p:sldId id="264" r:id="rId8"/>
    <p:sldId id="265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BFF0D8-FC78-4B16-924F-BFCCF9A2A618}" v="4" dt="2023-09-25T02:36:38.8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>
      <p:cViewPr varScale="1">
        <p:scale>
          <a:sx n="58" d="100"/>
          <a:sy n="58" d="100"/>
        </p:scale>
        <p:origin x="1520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ie Kringstad" userId="48730ce8f402f2ad" providerId="LiveId" clId="{0EBFF0D8-FC78-4B16-924F-BFCCF9A2A618}"/>
    <pc:docChg chg="custSel delSld modSld">
      <pc:chgData name="Katie Kringstad" userId="48730ce8f402f2ad" providerId="LiveId" clId="{0EBFF0D8-FC78-4B16-924F-BFCCF9A2A618}" dt="2023-09-25T02:36:43.919" v="34" actId="2696"/>
      <pc:docMkLst>
        <pc:docMk/>
      </pc:docMkLst>
      <pc:sldChg chg="addSp modSp mod">
        <pc:chgData name="Katie Kringstad" userId="48730ce8f402f2ad" providerId="LiveId" clId="{0EBFF0D8-FC78-4B16-924F-BFCCF9A2A618}" dt="2023-09-25T02:36:38.801" v="33" actId="1076"/>
        <pc:sldMkLst>
          <pc:docMk/>
          <pc:sldMk cId="3813576292" sldId="257"/>
        </pc:sldMkLst>
        <pc:spChg chg="mod">
          <ac:chgData name="Katie Kringstad" userId="48730ce8f402f2ad" providerId="LiveId" clId="{0EBFF0D8-FC78-4B16-924F-BFCCF9A2A618}" dt="2023-09-25T02:36:33.167" v="30" actId="20577"/>
          <ac:spMkLst>
            <pc:docMk/>
            <pc:sldMk cId="3813576292" sldId="257"/>
            <ac:spMk id="3" creationId="{00000000-0000-0000-0000-000000000000}"/>
          </ac:spMkLst>
        </pc:spChg>
        <pc:picChg chg="add mod">
          <ac:chgData name="Katie Kringstad" userId="48730ce8f402f2ad" providerId="LiveId" clId="{0EBFF0D8-FC78-4B16-924F-BFCCF9A2A618}" dt="2023-09-25T02:36:38.801" v="33" actId="1076"/>
          <ac:picMkLst>
            <pc:docMk/>
            <pc:sldMk cId="3813576292" sldId="257"/>
            <ac:picMk id="4" creationId="{B3FEFE60-9850-21A1-CE98-5E017D57FE4A}"/>
          </ac:picMkLst>
        </pc:picChg>
      </pc:sldChg>
      <pc:sldChg chg="delSp modSp del mod">
        <pc:chgData name="Katie Kringstad" userId="48730ce8f402f2ad" providerId="LiveId" clId="{0EBFF0D8-FC78-4B16-924F-BFCCF9A2A618}" dt="2023-09-25T02:36:43.919" v="34" actId="2696"/>
        <pc:sldMkLst>
          <pc:docMk/>
          <pc:sldMk cId="276457092" sldId="261"/>
        </pc:sldMkLst>
        <pc:spChg chg="mod">
          <ac:chgData name="Katie Kringstad" userId="48730ce8f402f2ad" providerId="LiveId" clId="{0EBFF0D8-FC78-4B16-924F-BFCCF9A2A618}" dt="2023-09-25T02:36:14.826" v="26" actId="21"/>
          <ac:spMkLst>
            <pc:docMk/>
            <pc:sldMk cId="276457092" sldId="261"/>
            <ac:spMk id="2" creationId="{00000000-0000-0000-0000-000000000000}"/>
          </ac:spMkLst>
        </pc:spChg>
        <pc:spChg chg="del">
          <ac:chgData name="Katie Kringstad" userId="48730ce8f402f2ad" providerId="LiveId" clId="{0EBFF0D8-FC78-4B16-924F-BFCCF9A2A618}" dt="2023-09-25T02:35:59.146" v="25" actId="478"/>
          <ac:spMkLst>
            <pc:docMk/>
            <pc:sldMk cId="276457092" sldId="261"/>
            <ac:spMk id="3" creationId="{00000000-0000-0000-0000-000000000000}"/>
          </ac:spMkLst>
        </pc:spChg>
        <pc:picChg chg="del">
          <ac:chgData name="Katie Kringstad" userId="48730ce8f402f2ad" providerId="LiveId" clId="{0EBFF0D8-FC78-4B16-924F-BFCCF9A2A618}" dt="2023-09-25T02:36:30.217" v="29" actId="21"/>
          <ac:picMkLst>
            <pc:docMk/>
            <pc:sldMk cId="276457092" sldId="261"/>
            <ac:picMk id="2050" creationId="{00000000-0000-0000-0000-000000000000}"/>
          </ac:picMkLst>
        </pc:picChg>
      </pc:sldChg>
      <pc:sldChg chg="modSp mod">
        <pc:chgData name="Katie Kringstad" userId="48730ce8f402f2ad" providerId="LiveId" clId="{0EBFF0D8-FC78-4B16-924F-BFCCF9A2A618}" dt="2023-09-25T02:35:26.563" v="5" actId="20577"/>
        <pc:sldMkLst>
          <pc:docMk/>
          <pc:sldMk cId="2020378454" sldId="266"/>
        </pc:sldMkLst>
        <pc:spChg chg="mod">
          <ac:chgData name="Katie Kringstad" userId="48730ce8f402f2ad" providerId="LiveId" clId="{0EBFF0D8-FC78-4B16-924F-BFCCF9A2A618}" dt="2023-09-25T02:35:26.563" v="5" actId="20577"/>
          <ac:spMkLst>
            <pc:docMk/>
            <pc:sldMk cId="2020378454" sldId="266"/>
            <ac:spMk id="2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13B53-CBA3-409D-A3DE-9487A6C95416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24E60-1781-42F6-9121-6B97FF1A684E}" type="slidenum">
              <a:rPr lang="en-US" smtClean="0"/>
              <a:t>‹#›</a:t>
            </a:fld>
            <a:endParaRPr lang="en-US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13B53-CBA3-409D-A3DE-9487A6C95416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24E60-1781-42F6-9121-6B97FF1A68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13B53-CBA3-409D-A3DE-9487A6C95416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24E60-1781-42F6-9121-6B97FF1A68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13B53-CBA3-409D-A3DE-9487A6C95416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24E60-1781-42F6-9121-6B97FF1A68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13B53-CBA3-409D-A3DE-9487A6C95416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24E60-1781-42F6-9121-6B97FF1A684E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13B53-CBA3-409D-A3DE-9487A6C95416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24E60-1781-42F6-9121-6B97FF1A68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13B53-CBA3-409D-A3DE-9487A6C95416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24E60-1781-42F6-9121-6B97FF1A68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13B53-CBA3-409D-A3DE-9487A6C95416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24E60-1781-42F6-9121-6B97FF1A68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13B53-CBA3-409D-A3DE-9487A6C95416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24E60-1781-42F6-9121-6B97FF1A68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13B53-CBA3-409D-A3DE-9487A6C95416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24E60-1781-42F6-9121-6B97FF1A684E}" type="slidenum">
              <a:rPr lang="en-US" smtClean="0"/>
              <a:t>‹#›</a:t>
            </a:fld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13B53-CBA3-409D-A3DE-9487A6C95416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24E60-1781-42F6-9121-6B97FF1A684E}" type="slidenum">
              <a:rPr lang="en-US" smtClean="0"/>
              <a:t>‹#›</a:t>
            </a:fld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8A813B53-CBA3-409D-A3DE-9487A6C95416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6424E60-1781-42F6-9121-6B97FF1A684E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  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5" r="12494"/>
          <a:stretch/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06488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Comic Sans MS" panose="030F0702030302020204" pitchFamily="66" charset="0"/>
              </a:rPr>
              <a:t>Week 1: Judges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Ehud</a:t>
            </a:r>
            <a:r>
              <a:rPr lang="en-US" dirty="0"/>
              <a:t>: the left handed</a:t>
            </a:r>
          </a:p>
          <a:p>
            <a:r>
              <a:rPr lang="en-US" dirty="0">
                <a:solidFill>
                  <a:srgbClr val="FFC000"/>
                </a:solidFill>
              </a:rPr>
              <a:t>Deborah</a:t>
            </a:r>
            <a:r>
              <a:rPr lang="en-US" dirty="0"/>
              <a:t>: a woman</a:t>
            </a:r>
          </a:p>
          <a:p>
            <a:r>
              <a:rPr lang="en-US" dirty="0">
                <a:solidFill>
                  <a:srgbClr val="FFC000"/>
                </a:solidFill>
              </a:rPr>
              <a:t>Jephthah</a:t>
            </a:r>
            <a:r>
              <a:rPr lang="en-US" dirty="0"/>
              <a:t>: Son of a prostitute, chased off the land and out of his family.</a:t>
            </a:r>
          </a:p>
          <a:p>
            <a:r>
              <a:rPr lang="en-US" dirty="0">
                <a:solidFill>
                  <a:srgbClr val="FFC000"/>
                </a:solidFill>
              </a:rPr>
              <a:t>Abdon</a:t>
            </a:r>
            <a:r>
              <a:rPr lang="en-US" dirty="0"/>
              <a:t>: had 40 sons and 30 grandsons who rode 70 donkeys</a:t>
            </a:r>
          </a:p>
          <a:p>
            <a:r>
              <a:rPr lang="en-US" dirty="0">
                <a:solidFill>
                  <a:srgbClr val="FFC000"/>
                </a:solidFill>
              </a:rPr>
              <a:t>Samson</a:t>
            </a:r>
            <a:r>
              <a:rPr lang="en-US" dirty="0"/>
              <a:t>: not a good guy to be around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490" y="2590803"/>
            <a:ext cx="2036836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0378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Comic Sans MS" panose="030F0702030302020204" pitchFamily="66" charset="0"/>
              </a:rPr>
              <a:t>Judges </a:t>
            </a:r>
            <a:r>
              <a:rPr lang="en-US" sz="4400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 Kings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Read in the Bible 1 Samuel 8:1-9</a:t>
            </a:r>
          </a:p>
          <a:p>
            <a:r>
              <a:rPr lang="en-US" sz="3600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Comic Sans MS" panose="030F0702030302020204" pitchFamily="66" charset="0"/>
              </a:rPr>
              <a:t>Who’s on the throne?</a:t>
            </a:r>
          </a:p>
          <a:p>
            <a:endParaRPr lang="en-US" sz="36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3FEFE60-9850-21A1-CE98-5E017D57F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943036"/>
            <a:ext cx="3645679" cy="3621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35762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Comic Sans MS" panose="030F0702030302020204" pitchFamily="66" charset="0"/>
              </a:rPr>
              <a:t>Kings of God’s People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Saul</a:t>
            </a:r>
          </a:p>
          <a:p>
            <a:r>
              <a:rPr lang="en-US" sz="3600" dirty="0"/>
              <a:t>David</a:t>
            </a:r>
          </a:p>
          <a:p>
            <a:r>
              <a:rPr lang="en-US" sz="3600" dirty="0"/>
              <a:t>Solomon</a:t>
            </a:r>
          </a:p>
          <a:p>
            <a:r>
              <a:rPr lang="en-US" sz="3600" dirty="0"/>
              <a:t>Israel splits into two</a:t>
            </a:r>
          </a:p>
        </p:txBody>
      </p:sp>
    </p:spTree>
    <p:extLst>
      <p:ext uri="{BB962C8B-B14F-4D97-AF65-F5344CB8AC3E}">
        <p14:creationId xmlns:p14="http://schemas.microsoft.com/office/powerpoint/2010/main" val="948071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David" descr="David">
            <a:hlinkClick r:id="" action="ppaction://media"/>
            <a:extLst>
              <a:ext uri="{FF2B5EF4-FFF2-40B4-BE49-F238E27FC236}">
                <a16:creationId xmlns:a16="http://schemas.microsoft.com/office/drawing/2014/main" id="{D3800838-3B89-0642-937E-B2C15C3BDD1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" y="152400"/>
            <a:ext cx="9067800" cy="6801448"/>
          </a:xfrm>
        </p:spPr>
      </p:pic>
    </p:spTree>
    <p:extLst>
      <p:ext uri="{BB962C8B-B14F-4D97-AF65-F5344CB8AC3E}">
        <p14:creationId xmlns:p14="http://schemas.microsoft.com/office/powerpoint/2010/main" val="341350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0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Comic Sans MS" panose="030F0702030302020204" pitchFamily="66" charset="0"/>
              </a:rPr>
              <a:t>King David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Youngest and smallest of 7 sons</a:t>
            </a:r>
          </a:p>
          <a:p>
            <a:r>
              <a:rPr lang="en-US" sz="3200" dirty="0"/>
              <a:t>Israel’s most important King</a:t>
            </a:r>
          </a:p>
          <a:p>
            <a:r>
              <a:rPr lang="en-US" sz="3200" dirty="0"/>
              <a:t>David was righteous- meaning God was always first for him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62119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Comic Sans MS" panose="030F0702030302020204" pitchFamily="66" charset="0"/>
              </a:rPr>
              <a:t>Take </a:t>
            </a:r>
            <a:r>
              <a:rPr lang="en-US" sz="4400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Comic Sans MS" panose="030F0702030302020204" pitchFamily="66" charset="0"/>
              </a:rPr>
              <a:t>Aways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“Don’t judge by appearance or height! …The Lord doesn’t see things the way you see them… the Lord looks at the heart.” </a:t>
            </a:r>
            <a:r>
              <a:rPr lang="en-US" sz="3200" i="1" dirty="0"/>
              <a:t>1 Sam 16:7</a:t>
            </a:r>
          </a:p>
          <a:p>
            <a:r>
              <a:rPr lang="en-US" sz="3200" dirty="0"/>
              <a:t>Though the Israelite’s went against God in desiring a King, God still used the Kings to lead his people.</a:t>
            </a:r>
          </a:p>
        </p:txBody>
      </p:sp>
    </p:spTree>
    <p:extLst>
      <p:ext uri="{BB962C8B-B14F-4D97-AF65-F5344CB8AC3E}">
        <p14:creationId xmlns:p14="http://schemas.microsoft.com/office/powerpoint/2010/main" val="19742325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Comic Sans MS" panose="030F0702030302020204" pitchFamily="66" charset="0"/>
              </a:rPr>
              <a:t>Our Prayer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37160" indent="0">
              <a:buNone/>
            </a:pPr>
            <a:r>
              <a:rPr lang="en-US" sz="3600" dirty="0"/>
              <a:t>Dear God-</a:t>
            </a:r>
          </a:p>
          <a:p>
            <a:pPr marL="137160" indent="0">
              <a:buNone/>
            </a:pPr>
            <a:r>
              <a:rPr lang="en-US" sz="3600" dirty="0"/>
              <a:t>Help us to be righteous like David, always putting you first.</a:t>
            </a:r>
          </a:p>
          <a:p>
            <a:pPr marL="137160" indent="0">
              <a:buNone/>
            </a:pPr>
            <a:r>
              <a:rPr lang="en-US" sz="3600" dirty="0"/>
              <a:t>Amen.</a:t>
            </a:r>
          </a:p>
        </p:txBody>
      </p:sp>
    </p:spTree>
    <p:extLst>
      <p:ext uri="{BB962C8B-B14F-4D97-AF65-F5344CB8AC3E}">
        <p14:creationId xmlns:p14="http://schemas.microsoft.com/office/powerpoint/2010/main" val="1842417755"/>
      </p:ext>
    </p:extLst>
  </p:cSld>
  <p:clrMapOvr>
    <a:masterClrMapping/>
  </p:clrMapOvr>
</p:sld>
</file>

<file path=ppt/theme/theme1.xml><?xml version="1.0" encoding="utf-8"?>
<a:theme xmlns:a="http://schemas.openxmlformats.org/drawingml/2006/main" name="Thatch">
  <a:themeElements>
    <a:clrScheme name="Thatch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hatch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Thatch</Template>
  <TotalTime>1066</TotalTime>
  <Words>172</Words>
  <Application>Microsoft Office PowerPoint</Application>
  <PresentationFormat>On-screen Show (4:3)</PresentationFormat>
  <Paragraphs>26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Comic Sans MS</vt:lpstr>
      <vt:lpstr>Tw Cen MT</vt:lpstr>
      <vt:lpstr>Thatch</vt:lpstr>
      <vt:lpstr>   </vt:lpstr>
      <vt:lpstr>Week 1: Judges</vt:lpstr>
      <vt:lpstr>Judges  Kings</vt:lpstr>
      <vt:lpstr>Kings of God’s People</vt:lpstr>
      <vt:lpstr>PowerPoint Presentation</vt:lpstr>
      <vt:lpstr>King David</vt:lpstr>
      <vt:lpstr>Take Aways</vt:lpstr>
      <vt:lpstr>Our Prayer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meggie dejong</dc:creator>
  <cp:lastModifiedBy>Katie Kringstad</cp:lastModifiedBy>
  <cp:revision>15</cp:revision>
  <dcterms:created xsi:type="dcterms:W3CDTF">2017-02-20T20:19:50Z</dcterms:created>
  <dcterms:modified xsi:type="dcterms:W3CDTF">2023-09-25T02:36:45Z</dcterms:modified>
</cp:coreProperties>
</file>