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  <p:sldId id="265" r:id="rId10"/>
    <p:sldId id="264" r:id="rId11"/>
    <p:sldId id="266" r:id="rId12"/>
    <p:sldId id="267" r:id="rId13"/>
    <p:sldId id="269" r:id="rId14"/>
    <p:sldId id="270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343150"/>
            <a:ext cx="6477000" cy="1435608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792474"/>
            <a:ext cx="6477000" cy="880566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25162"/>
            <a:ext cx="1984248" cy="20574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4725162"/>
            <a:ext cx="3813048" cy="20574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4725162"/>
            <a:ext cx="685800" cy="20574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301354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2903220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01354"/>
            <a:ext cx="3566160" cy="304204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01354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2903220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301354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2903220"/>
            <a:ext cx="356616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67536"/>
            <a:ext cx="3563938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276367"/>
            <a:ext cx="3566160" cy="422062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149523"/>
            <a:ext cx="3563938" cy="162237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143000"/>
            <a:ext cx="3566160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024987"/>
            <a:ext cx="3566160" cy="162237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9" y="379237"/>
            <a:ext cx="3850925" cy="4137206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500671"/>
            <a:ext cx="3468664" cy="38435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2640599"/>
            <a:ext cx="4088024" cy="2269515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8" y="2761935"/>
            <a:ext cx="3704109" cy="20228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180942"/>
            <a:ext cx="4088024" cy="2269515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30" y="302278"/>
            <a:ext cx="3704109" cy="20228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143000"/>
            <a:ext cx="3566160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024987"/>
            <a:ext cx="3566160" cy="162237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1780"/>
            <a:ext cx="7315200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3" y="284325"/>
            <a:ext cx="5031327" cy="258248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96552"/>
            <a:ext cx="7315200" cy="740978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8" y="423423"/>
            <a:ext cx="4653577" cy="23042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1780"/>
            <a:ext cx="7315200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87276"/>
            <a:ext cx="3969060" cy="2779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2" y="228749"/>
            <a:ext cx="3598455" cy="2500676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80" y="242356"/>
            <a:ext cx="4792693" cy="2582484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380751"/>
            <a:ext cx="4432860" cy="23042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94580"/>
            <a:ext cx="7315200" cy="74295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3" y="338138"/>
            <a:ext cx="846083" cy="401835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38138"/>
            <a:ext cx="5943600" cy="401835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2400300"/>
            <a:ext cx="8021782" cy="165735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2874821"/>
            <a:ext cx="4724400" cy="907473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3792682"/>
            <a:ext cx="4724400" cy="867440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24058"/>
            <a:ext cx="1981200" cy="204788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4724058"/>
            <a:ext cx="3810000" cy="204788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4734294"/>
            <a:ext cx="685800" cy="198817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921"/>
            <a:ext cx="7772400" cy="1021556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67762"/>
            <a:ext cx="7772400" cy="740664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4" y="1267385"/>
            <a:ext cx="8431303" cy="165735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647265"/>
            <a:ext cx="5334000" cy="1021556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70464"/>
            <a:ext cx="5334000" cy="737315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3052353"/>
            <a:ext cx="5538788" cy="871538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3" y="333885"/>
            <a:ext cx="5416247" cy="2722626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8" y="474474"/>
            <a:ext cx="5009597" cy="244144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3923180"/>
            <a:ext cx="5532958" cy="64882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01354"/>
            <a:ext cx="3566160" cy="304204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1354"/>
            <a:ext cx="3566160" cy="304204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064525"/>
            <a:ext cx="3200400" cy="438026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1631157"/>
            <a:ext cx="3566160" cy="2712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064525"/>
            <a:ext cx="3200400" cy="438026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1631157"/>
            <a:ext cx="3566160" cy="27122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40" y="1422781"/>
            <a:ext cx="3228975" cy="107156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1" y="1422781"/>
            <a:ext cx="3228975" cy="107156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40" y="1422781"/>
            <a:ext cx="3228975" cy="107156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1" y="1422781"/>
            <a:ext cx="3228975" cy="107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01354"/>
            <a:ext cx="731520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2903220"/>
            <a:ext cx="7315200" cy="14401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377428"/>
            <a:ext cx="7313613" cy="651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301353"/>
            <a:ext cx="7313613" cy="3042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4735846"/>
            <a:ext cx="1295400" cy="198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8" y="4729348"/>
            <a:ext cx="3717967" cy="194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4107073"/>
            <a:ext cx="1483056" cy="638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3.wav"/><Relationship Id="rId7" Type="http://schemas.openxmlformats.org/officeDocument/2006/relationships/image" Target="../media/image1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The Cross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Romans 5:1-11</a:t>
            </a:r>
          </a:p>
        </p:txBody>
      </p:sp>
    </p:spTree>
    <p:extLst>
      <p:ext uri="{BB962C8B-B14F-4D97-AF65-F5344CB8AC3E}">
        <p14:creationId xmlns:p14="http://schemas.microsoft.com/office/powerpoint/2010/main" val="172208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Romans 1:1-5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boast in the hope of the glory of God. Not only so, but we also [boast] in our sufferings, because we know that suffering produces perseverance; perseverance character; and character, hope. And hope does not disappoint, because God’s love has been poured out into our hearts through the Holy Spirit, who has been given to us. </a:t>
            </a:r>
          </a:p>
        </p:txBody>
      </p:sp>
    </p:spTree>
    <p:extLst>
      <p:ext uri="{BB962C8B-B14F-4D97-AF65-F5344CB8AC3E}">
        <p14:creationId xmlns:p14="http://schemas.microsoft.com/office/powerpoint/2010/main" val="295350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315200" cy="865573"/>
          </a:xfrm>
        </p:spPr>
        <p:txBody>
          <a:bodyPr>
            <a:no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</a:rPr>
              <a:t>Connect with Your Small Group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66256"/>
            <a:ext cx="7315200" cy="274320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>
                <a:latin typeface="+mj-lt"/>
              </a:rPr>
              <a:t> Offering</a:t>
            </a:r>
          </a:p>
          <a:p>
            <a:r>
              <a:rPr lang="en-US" sz="4400" dirty="0">
                <a:latin typeface="+mj-lt"/>
              </a:rPr>
              <a:t> Blessings and Bummers</a:t>
            </a:r>
          </a:p>
          <a:p>
            <a:r>
              <a:rPr lang="en-US" sz="4400" dirty="0">
                <a:latin typeface="+mj-lt"/>
              </a:rPr>
              <a:t> Bibles – Romans 5:1-11</a:t>
            </a:r>
          </a:p>
          <a:p>
            <a:r>
              <a:rPr lang="en-US" sz="4400" dirty="0">
                <a:latin typeface="+mj-lt"/>
              </a:rPr>
              <a:t> Discussion Page</a:t>
            </a:r>
          </a:p>
          <a:p>
            <a:r>
              <a:rPr lang="en-US" sz="4400" dirty="0">
                <a:latin typeface="+mj-lt"/>
              </a:rPr>
              <a:t>Come Back at 6:40PM</a:t>
            </a:r>
          </a:p>
        </p:txBody>
      </p:sp>
    </p:spTree>
    <p:extLst>
      <p:ext uri="{BB962C8B-B14F-4D97-AF65-F5344CB8AC3E}">
        <p14:creationId xmlns:p14="http://schemas.microsoft.com/office/powerpoint/2010/main" val="81936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r Screech And Crash-SoundBible.com-1414562045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2570163"/>
            <a:ext cx="609600" cy="6096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+mn-lt"/>
              </a:rPr>
              <a:t>Connect with Jesus  (2Q’s)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3638550"/>
            <a:ext cx="4040188" cy="960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580">
            <a:off x="4474800" y="2076253"/>
            <a:ext cx="4041775" cy="1705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ncoming_Suspense-Maximilien_-106057748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787482" y="4777680"/>
            <a:ext cx="24368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Do you think Jesus’ was great?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03495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Our 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45673"/>
            <a:ext cx="8229600" cy="3162300"/>
          </a:xfrm>
        </p:spPr>
        <p:txBody>
          <a:bodyPr>
            <a:no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en-US" sz="1900" dirty="0"/>
              <a:t>Dear God,</a:t>
            </a:r>
          </a:p>
          <a:p>
            <a:pPr marL="68580" indent="0">
              <a:lnSpc>
                <a:spcPct val="150000"/>
              </a:lnSpc>
              <a:buNone/>
            </a:pPr>
            <a:r>
              <a:rPr lang="en-US" sz="1900" dirty="0"/>
              <a:t>Thank you for the suffering and death of your Son for our lives. His death means our life. His sacrifice means our gain. His suffering means our joy.</a:t>
            </a:r>
            <a:br>
              <a:rPr lang="en-US" sz="1900" dirty="0"/>
            </a:br>
            <a:br>
              <a:rPr lang="en-US" sz="1900" dirty="0"/>
            </a:br>
            <a:r>
              <a:rPr lang="en-US" sz="1900" dirty="0"/>
              <a:t>In your name we pray, Amen.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859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14400" y="285750"/>
            <a:ext cx="7315200" cy="865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Blessing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68484"/>
            <a:ext cx="7315200" cy="31813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bless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keep you;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make his face shine on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be gracious to you;</a:t>
            </a:r>
            <a:br>
              <a:rPr lang="en-US" sz="3200" dirty="0">
                <a:latin typeface="+mj-lt"/>
              </a:rPr>
            </a:br>
            <a:r>
              <a:rPr lang="en-US" sz="3200" b="1" baseline="30000" dirty="0">
                <a:latin typeface="+mj-lt"/>
              </a:rPr>
              <a:t> </a:t>
            </a: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look upon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give you peace.</a:t>
            </a:r>
          </a:p>
        </p:txBody>
      </p:sp>
    </p:spTree>
    <p:extLst>
      <p:ext uri="{BB962C8B-B14F-4D97-AF65-F5344CB8AC3E}">
        <p14:creationId xmlns:p14="http://schemas.microsoft.com/office/powerpoint/2010/main" val="273306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Suffering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200" dirty="0"/>
              <a:t>Get in your groups and define </a:t>
            </a:r>
            <a:r>
              <a:rPr lang="en-US" sz="3200" i="1" dirty="0"/>
              <a:t>suffering</a:t>
            </a:r>
            <a:r>
              <a:rPr lang="en-US" sz="3200" dirty="0"/>
              <a:t>.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Have one person write your </a:t>
            </a:r>
            <a:br>
              <a:rPr lang="en-US" sz="3200" dirty="0"/>
            </a:br>
            <a:r>
              <a:rPr lang="en-US" sz="3200" dirty="0"/>
              <a:t>definition on the board.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Suffering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Think about thing you have whined or complained about in the last month.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Examples:</a:t>
            </a:r>
            <a:br>
              <a:rPr lang="en-US" dirty="0"/>
            </a:br>
            <a:r>
              <a:rPr lang="en-US" dirty="0"/>
              <a:t>		New phone</a:t>
            </a:r>
            <a:br>
              <a:rPr lang="en-US" dirty="0"/>
            </a:br>
            <a:r>
              <a:rPr lang="en-US" dirty="0"/>
              <a:t>		More money</a:t>
            </a:r>
            <a:br>
              <a:rPr lang="en-US" dirty="0"/>
            </a:br>
            <a:r>
              <a:rPr lang="en-US" dirty="0"/>
              <a:t>		Latest clothes</a:t>
            </a:r>
            <a:br>
              <a:rPr lang="en-US" dirty="0"/>
            </a:br>
            <a:r>
              <a:rPr lang="en-US" dirty="0"/>
              <a:t>		Etc. </a:t>
            </a:r>
          </a:p>
        </p:txBody>
      </p:sp>
    </p:spTree>
    <p:extLst>
      <p:ext uri="{BB962C8B-B14F-4D97-AF65-F5344CB8AC3E}">
        <p14:creationId xmlns:p14="http://schemas.microsoft.com/office/powerpoint/2010/main" val="375118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Suffering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 any of your complaints meet these definitions of suffering?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04155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Superheroes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Do they ever die? </a:t>
            </a:r>
          </a:p>
          <a:p>
            <a:endParaRPr lang="en-US" sz="3200" dirty="0"/>
          </a:p>
          <a:p>
            <a:r>
              <a:rPr lang="en-US" sz="3200" dirty="0"/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216447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Superheroes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If a superhero died it would be the end of their life, end of the power, end of their protection of people.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It would highlight their weakness.</a:t>
            </a:r>
          </a:p>
        </p:txBody>
      </p:sp>
    </p:spTree>
    <p:extLst>
      <p:ext uri="{BB962C8B-B14F-4D97-AF65-F5344CB8AC3E}">
        <p14:creationId xmlns:p14="http://schemas.microsoft.com/office/powerpoint/2010/main" val="170728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Argument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Believers argued over why Jesus died: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sz="2800" dirty="0"/>
              <a:t>If Jesus died doesn’t that show how limited God’s power is?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Why would Jesus (God) have to die?</a:t>
            </a:r>
          </a:p>
          <a:p>
            <a:pPr marL="63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96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Died for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Paul’s changed the argument around. Paul said if God’s willing to sacrifice his Son for us, what isn’t he willing to do?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5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9.5 The Cross" descr="9.5 The Cross">
            <a:hlinkClick r:id="" action="ppaction://media"/>
            <a:extLst>
              <a:ext uri="{FF2B5EF4-FFF2-40B4-BE49-F238E27FC236}">
                <a16:creationId xmlns:a16="http://schemas.microsoft.com/office/drawing/2014/main" id="{07E5DA21-FDC8-035F-C0D7-73CB2D6A16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78" y="124958"/>
            <a:ext cx="8788242" cy="4498133"/>
          </a:xfrm>
        </p:spPr>
      </p:pic>
    </p:spTree>
    <p:extLst>
      <p:ext uri="{BB962C8B-B14F-4D97-AF65-F5344CB8AC3E}">
        <p14:creationId xmlns:p14="http://schemas.microsoft.com/office/powerpoint/2010/main" val="23212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1626</TotalTime>
  <Words>386</Words>
  <Application>Microsoft Macintosh PowerPoint</Application>
  <PresentationFormat>On-screen Show (16:9)</PresentationFormat>
  <Paragraphs>51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Book Antiqua</vt:lpstr>
      <vt:lpstr>Goudy Old Style</vt:lpstr>
      <vt:lpstr>Impact</vt:lpstr>
      <vt:lpstr>Rockwell</vt:lpstr>
      <vt:lpstr>Wingdings 2</vt:lpstr>
      <vt:lpstr>Inkwell</vt:lpstr>
      <vt:lpstr>The Cross</vt:lpstr>
      <vt:lpstr> Suffering</vt:lpstr>
      <vt:lpstr>Your Suffering</vt:lpstr>
      <vt:lpstr>Suffering</vt:lpstr>
      <vt:lpstr>Superheroes</vt:lpstr>
      <vt:lpstr>Superheroes</vt:lpstr>
      <vt:lpstr>The Argument</vt:lpstr>
      <vt:lpstr>He Died for US</vt:lpstr>
      <vt:lpstr>PowerPoint Presentation</vt:lpstr>
      <vt:lpstr>Romans 1:1-5</vt:lpstr>
      <vt:lpstr>Connect with Your Small Group</vt:lpstr>
      <vt:lpstr>PowerPoint Presentation</vt:lpstr>
      <vt:lpstr>PowerPoint Presentation</vt:lpstr>
      <vt:lpstr>Our Prayer</vt:lpstr>
      <vt:lpstr>Blessing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Cross</dc:title>
  <dc:creator>Graham Sibley</dc:creator>
  <cp:lastModifiedBy>Derek &amp; Jennifer Swenson</cp:lastModifiedBy>
  <cp:revision>8</cp:revision>
  <dcterms:created xsi:type="dcterms:W3CDTF">2015-05-04T18:06:39Z</dcterms:created>
  <dcterms:modified xsi:type="dcterms:W3CDTF">2022-09-18T13:13:35Z</dcterms:modified>
</cp:coreProperties>
</file>