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86" r:id="rId3"/>
    <p:sldId id="258" r:id="rId4"/>
    <p:sldId id="260" r:id="rId5"/>
    <p:sldId id="262" r:id="rId6"/>
    <p:sldId id="261" r:id="rId7"/>
    <p:sldId id="263" r:id="rId8"/>
    <p:sldId id="277" r:id="rId9"/>
    <p:sldId id="284" r:id="rId10"/>
    <p:sldId id="280" r:id="rId11"/>
    <p:sldId id="279" r:id="rId12"/>
    <p:sldId id="267" r:id="rId13"/>
    <p:sldId id="268" r:id="rId14"/>
    <p:sldId id="281" r:id="rId15"/>
    <p:sldId id="282" r:id="rId16"/>
    <p:sldId id="283" r:id="rId17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39" d="100"/>
          <a:sy n="139" d="100"/>
        </p:scale>
        <p:origin x="176" y="28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AC033-4FA1-46CD-948B-39055F5CAB1F}" type="datetimeFigureOut">
              <a:rPr lang="en-US" smtClean="0"/>
              <a:t>1/11/22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7E7ED-763D-4581-96E6-C8A4D0B8A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2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05BE6-4B1F-4581-AD03-4201683907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29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2" y="4681478"/>
            <a:ext cx="7382935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847492"/>
            <a:ext cx="7179733" cy="402636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1" y="841376"/>
            <a:ext cx="7179733" cy="4026369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2" y="585057"/>
            <a:ext cx="567831" cy="473192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02677" y="577523"/>
            <a:ext cx="472440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495779"/>
            <a:ext cx="5723468" cy="1523408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1" y="3113852"/>
            <a:ext cx="5712179" cy="1270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4464660"/>
            <a:ext cx="1213821" cy="304271"/>
          </a:xfrm>
        </p:spPr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5" y="4464660"/>
            <a:ext cx="5034845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1" y="4464660"/>
            <a:ext cx="554023" cy="304271"/>
          </a:xfrm>
        </p:spPr>
        <p:txBody>
          <a:bodyPr/>
          <a:lstStyle>
            <a:lvl1pPr algn="ctr">
              <a:defRPr/>
            </a:lvl1pPr>
          </a:lstStyle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771409"/>
            <a:ext cx="1430867" cy="39699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2" y="921927"/>
            <a:ext cx="5178779" cy="3668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1866192"/>
            <a:ext cx="6254044" cy="1135063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8" y="3104446"/>
            <a:ext cx="6231467" cy="1091259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1767839"/>
            <a:ext cx="3200400" cy="3002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766094"/>
            <a:ext cx="3200400" cy="3004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0" y="1768593"/>
            <a:ext cx="2939521" cy="683507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1768593"/>
            <a:ext cx="2944368" cy="68580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453640"/>
            <a:ext cx="3227832" cy="2316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454011"/>
            <a:ext cx="3227832" cy="2316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8" y="5048365"/>
            <a:ext cx="7721601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3" y="50430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7" y="502920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5" y="48072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9" y="480060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44961"/>
            <a:ext cx="567831" cy="473192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26891" y="230392"/>
            <a:ext cx="472440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1683369"/>
            <a:ext cx="3064827" cy="1252531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959161"/>
            <a:ext cx="3020792" cy="3854574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3019790"/>
            <a:ext cx="3048891" cy="175033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4904727"/>
            <a:ext cx="1213821" cy="304271"/>
          </a:xfrm>
        </p:spPr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5" y="4857718"/>
            <a:ext cx="3522607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4" y="4914135"/>
            <a:ext cx="554023" cy="304271"/>
          </a:xfrm>
        </p:spPr>
        <p:txBody>
          <a:bodyPr/>
          <a:lstStyle/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8" y="5048365"/>
            <a:ext cx="7721601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5" y="48072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9" y="479808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3" y="504303"/>
            <a:ext cx="3788941" cy="476858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9" y="503267"/>
            <a:ext cx="3788941" cy="4768580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44961"/>
            <a:ext cx="567831" cy="473192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26891" y="230392"/>
            <a:ext cx="472440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1684020"/>
            <a:ext cx="3063240" cy="124968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6" y="1006060"/>
            <a:ext cx="2913863" cy="3782843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017520"/>
            <a:ext cx="3044952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7" y="4907281"/>
            <a:ext cx="1213821" cy="304271"/>
          </a:xfrm>
        </p:spPr>
        <p:txBody>
          <a:bodyPr/>
          <a:lstStyle/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4859198"/>
            <a:ext cx="3319043" cy="30427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0" y="4916689"/>
            <a:ext cx="554023" cy="304271"/>
          </a:xfrm>
        </p:spPr>
        <p:txBody>
          <a:bodyPr/>
          <a:lstStyle/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715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1" y="5057775"/>
            <a:ext cx="7920991" cy="447675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479425"/>
            <a:ext cx="7696200" cy="47625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480060"/>
            <a:ext cx="7696200" cy="47625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2" y="227576"/>
            <a:ext cx="567831" cy="473192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62323" y="201225"/>
            <a:ext cx="472440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4" y="681319"/>
            <a:ext cx="6965245" cy="1002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1" y="1766047"/>
            <a:ext cx="6196405" cy="3003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4840960"/>
            <a:ext cx="1213821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98261EF-223C-442D-999F-2F7411323953}" type="datetimeFigureOut">
              <a:rPr lang="en-US" smtClean="0"/>
              <a:t>1/11/22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4840960"/>
            <a:ext cx="5540188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3" y="4840960"/>
            <a:ext cx="55402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A1F2D4F-BE45-4452-BE35-C44A9BBF62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KUuoayD7G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63500"/>
            <a:ext cx="91440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3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Exodus 12:13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1400" i="1" dirty="0"/>
          </a:p>
          <a:p>
            <a:pPr marL="0" indent="0" algn="ctr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“The blood will be a sign for you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on the houses where you are,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and when I see the blood, I will pass over you. No destructive plague will touch you.”</a:t>
            </a:r>
          </a:p>
        </p:txBody>
      </p:sp>
    </p:spTree>
    <p:extLst>
      <p:ext uri="{BB962C8B-B14F-4D97-AF65-F5344CB8AC3E}">
        <p14:creationId xmlns:p14="http://schemas.microsoft.com/office/powerpoint/2010/main" val="158686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Passover Feast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Done every year to remember that event in Egypt</a:t>
            </a:r>
          </a:p>
          <a:p>
            <a:r>
              <a:rPr lang="en-US" dirty="0"/>
              <a:t>Done to remember God’s power</a:t>
            </a:r>
          </a:p>
          <a:p>
            <a:r>
              <a:rPr lang="en-US" dirty="0"/>
              <a:t>Done to remember how God wanted to be with His people so much that God saved them from Egypt</a:t>
            </a:r>
          </a:p>
        </p:txBody>
      </p:sp>
    </p:spTree>
    <p:extLst>
      <p:ext uri="{BB962C8B-B14F-4D97-AF65-F5344CB8AC3E}">
        <p14:creationId xmlns:p14="http://schemas.microsoft.com/office/powerpoint/2010/main" val="354953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Please open to Luke 22:14-20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3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2 Last Supper" descr="2 Last Supper">
            <a:hlinkClick r:id="" action="ppaction://media"/>
            <a:extLst>
              <a:ext uri="{FF2B5EF4-FFF2-40B4-BE49-F238E27FC236}">
                <a16:creationId xmlns:a16="http://schemas.microsoft.com/office/drawing/2014/main" id="{127C6ECD-C6F5-9F4E-8665-F0316E75C5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21" y="266700"/>
            <a:ext cx="8949957" cy="5029200"/>
          </a:xfrm>
        </p:spPr>
      </p:pic>
    </p:spTree>
    <p:extLst>
      <p:ext uri="{BB962C8B-B14F-4D97-AF65-F5344CB8AC3E}">
        <p14:creationId xmlns:p14="http://schemas.microsoft.com/office/powerpoint/2010/main" val="91467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blood?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wanted to be with His people and Pharaoh wouldn’t let Him. God had the lamb die so the Israelites would live.</a:t>
            </a:r>
          </a:p>
          <a:p>
            <a:r>
              <a:rPr lang="en-US" dirty="0"/>
              <a:t>Today, God still wants to be with us, but our sin doesn’t let Him. God is perfect, we are not.</a:t>
            </a:r>
          </a:p>
          <a:p>
            <a:r>
              <a:rPr lang="en-US" dirty="0"/>
              <a:t>Now, God needs a new lamb’s blood…</a:t>
            </a:r>
          </a:p>
        </p:txBody>
      </p:sp>
    </p:spTree>
    <p:extLst>
      <p:ext uri="{BB962C8B-B14F-4D97-AF65-F5344CB8AC3E}">
        <p14:creationId xmlns:p14="http://schemas.microsoft.com/office/powerpoint/2010/main" val="35900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3: 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38300"/>
            <a:ext cx="6477000" cy="3003177"/>
          </a:xfrm>
        </p:spPr>
        <p:txBody>
          <a:bodyPr/>
          <a:lstStyle/>
          <a:p>
            <a:pPr marL="0" indent="0">
              <a:buNone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  <a:t>“For God so loved the World </a:t>
            </a:r>
            <a:b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  <a:t>that He gave his only Son. So that whoever believes in him would not perish </a:t>
            </a:r>
            <a:b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</a:rPr>
              <a:t>but have eternal life.”</a:t>
            </a:r>
          </a:p>
        </p:txBody>
      </p:sp>
    </p:spTree>
    <p:extLst>
      <p:ext uri="{BB962C8B-B14F-4D97-AF65-F5344CB8AC3E}">
        <p14:creationId xmlns:p14="http://schemas.microsoft.com/office/powerpoint/2010/main" val="62912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Bubble Prayer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Whisper your prayers, thoughts, questions, joys, and concerns to God.</a:t>
            </a:r>
          </a:p>
        </p:txBody>
      </p:sp>
    </p:spTree>
    <p:extLst>
      <p:ext uri="{BB962C8B-B14F-4D97-AF65-F5344CB8AC3E}">
        <p14:creationId xmlns:p14="http://schemas.microsoft.com/office/powerpoint/2010/main" val="410922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dejong\Downloads\2039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5744"/>
            <a:ext cx="3886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dejong\Downloads\2040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744"/>
            <a:ext cx="3886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450893">
            <a:off x="391419" y="360286"/>
            <a:ext cx="8207503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Come to </a:t>
            </a:r>
            <a:br>
              <a:rPr lang="en-US" sz="11500" b="1" cap="none" spc="0" dirty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11500" b="1" cap="none" spc="0" dirty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Luther Crest!</a:t>
            </a:r>
          </a:p>
        </p:txBody>
      </p:sp>
    </p:spTree>
    <p:extLst>
      <p:ext uri="{BB962C8B-B14F-4D97-AF65-F5344CB8AC3E}">
        <p14:creationId xmlns:p14="http://schemas.microsoft.com/office/powerpoint/2010/main" val="37926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 Christ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2" y="1502834"/>
            <a:ext cx="6196405" cy="3003177"/>
          </a:xfrm>
        </p:spPr>
        <p:txBody>
          <a:bodyPr/>
          <a:lstStyle/>
          <a:p>
            <a:r>
              <a:rPr lang="en-US" dirty="0"/>
              <a:t>Who was he?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80167"/>
            <a:ext cx="3962400" cy="303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7324"/>
            <a:ext cx="3124200" cy="4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Jesus was known for: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98448" y="1767839"/>
            <a:ext cx="3200400" cy="30022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His 12 Disciples</a:t>
            </a:r>
          </a:p>
          <a:p>
            <a:r>
              <a:rPr lang="en-US" dirty="0"/>
              <a:t>Teaching</a:t>
            </a:r>
          </a:p>
          <a:p>
            <a:r>
              <a:rPr lang="en-US" dirty="0"/>
              <a:t>Telling stories (parables) </a:t>
            </a:r>
          </a:p>
          <a:p>
            <a:r>
              <a:rPr lang="en-US" dirty="0"/>
              <a:t>Doing miracles</a:t>
            </a:r>
          </a:p>
          <a:p>
            <a:r>
              <a:rPr lang="en-US" dirty="0"/>
              <a:t>Having compassion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63440" y="1766095"/>
            <a:ext cx="3200400" cy="300434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Being the Son of God</a:t>
            </a:r>
          </a:p>
          <a:p>
            <a:r>
              <a:rPr lang="en-US" dirty="0"/>
              <a:t>Dying</a:t>
            </a:r>
          </a:p>
          <a:p>
            <a:r>
              <a:rPr lang="en-US" dirty="0"/>
              <a:t>Not staying dead!</a:t>
            </a:r>
          </a:p>
          <a:p>
            <a:r>
              <a:rPr lang="en-US" dirty="0"/>
              <a:t>Changing all the rules</a:t>
            </a:r>
          </a:p>
          <a:p>
            <a:endParaRPr lang="en-US" dirty="0"/>
          </a:p>
        </p:txBody>
      </p:sp>
      <p:sp>
        <p:nvSpPr>
          <p:cNvPr id="6" name="AutoShape 5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Half Frame 6"/>
          <p:cNvSpPr/>
          <p:nvPr/>
        </p:nvSpPr>
        <p:spPr>
          <a:xfrm rot="13275274">
            <a:off x="2020647" y="1236710"/>
            <a:ext cx="1130598" cy="2856397"/>
          </a:xfrm>
          <a:prstGeom prst="halfFrame">
            <a:avLst>
              <a:gd name="adj1" fmla="val 30416"/>
              <a:gd name="adj2" fmla="val 2839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402" y="266700"/>
            <a:ext cx="6965245" cy="1002071"/>
          </a:xfrm>
        </p:spPr>
        <p:txBody>
          <a:bodyPr/>
          <a:lstStyle/>
          <a:p>
            <a:r>
              <a:rPr lang="en-US" dirty="0"/>
              <a:t>Jesus’ Week in Jerusalem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6778" y="3783346"/>
            <a:ext cx="7772400" cy="0"/>
          </a:xfrm>
          <a:prstGeom prst="line">
            <a:avLst/>
          </a:prstGeom>
          <a:ln w="1047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12989" y="3280834"/>
            <a:ext cx="0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3389" y="2603500"/>
            <a:ext cx="606778" cy="677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78378" y="3280834"/>
            <a:ext cx="0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68778" y="2603500"/>
            <a:ext cx="606778" cy="677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92778" y="3280834"/>
            <a:ext cx="0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83178" y="2603500"/>
            <a:ext cx="606778" cy="677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83378" y="3280834"/>
            <a:ext cx="0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73778" y="2603500"/>
            <a:ext cx="606778" cy="677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21578" y="3280834"/>
            <a:ext cx="0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11978" y="2603500"/>
            <a:ext cx="606778" cy="677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83578" y="3280834"/>
            <a:ext cx="0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73978" y="2603500"/>
            <a:ext cx="606778" cy="677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21778" y="3280834"/>
            <a:ext cx="0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12178" y="2603500"/>
            <a:ext cx="606778" cy="677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36178" y="3280834"/>
            <a:ext cx="0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26578" y="2603500"/>
            <a:ext cx="606778" cy="677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66945" y="3280834"/>
            <a:ext cx="0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57345" y="2603500"/>
            <a:ext cx="606778" cy="677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704971">
            <a:off x="-284814" y="2843520"/>
            <a:ext cx="2792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ride into Jerusalem </a:t>
            </a:r>
            <a:br>
              <a:rPr lang="en-US" sz="1200" dirty="0"/>
            </a:br>
            <a:r>
              <a:rPr lang="en-US" sz="1200" dirty="0"/>
              <a:t>welcomed like a King </a:t>
            </a:r>
          </a:p>
        </p:txBody>
      </p:sp>
      <p:sp>
        <p:nvSpPr>
          <p:cNvPr id="28" name="TextBox 27"/>
          <p:cNvSpPr txBox="1"/>
          <p:nvPr/>
        </p:nvSpPr>
        <p:spPr>
          <a:xfrm rot="2704971">
            <a:off x="520989" y="3123871"/>
            <a:ext cx="3151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teaches in the temples</a:t>
            </a:r>
          </a:p>
        </p:txBody>
      </p:sp>
      <p:sp>
        <p:nvSpPr>
          <p:cNvPr id="29" name="TextBox 28"/>
          <p:cNvSpPr txBox="1"/>
          <p:nvPr/>
        </p:nvSpPr>
        <p:spPr>
          <a:xfrm rot="2704971">
            <a:off x="957838" y="2255583"/>
            <a:ext cx="315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condemns the temple after driving out people treating it as a market place</a:t>
            </a:r>
          </a:p>
        </p:txBody>
      </p:sp>
      <p:sp>
        <p:nvSpPr>
          <p:cNvPr id="30" name="TextBox 29"/>
          <p:cNvSpPr txBox="1"/>
          <p:nvPr/>
        </p:nvSpPr>
        <p:spPr>
          <a:xfrm rot="2704971">
            <a:off x="1889170" y="2255582"/>
            <a:ext cx="315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While Jesus eats with Simon the Leper – religious leaders plot a way to kill Jesus</a:t>
            </a:r>
          </a:p>
        </p:txBody>
      </p:sp>
      <p:sp>
        <p:nvSpPr>
          <p:cNvPr id="31" name="TextBox 30"/>
          <p:cNvSpPr txBox="1"/>
          <p:nvPr/>
        </p:nvSpPr>
        <p:spPr>
          <a:xfrm rot="2704971">
            <a:off x="3233365" y="3049311"/>
            <a:ext cx="3151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Passover feast is prepared</a:t>
            </a:r>
          </a:p>
        </p:txBody>
      </p:sp>
      <p:sp>
        <p:nvSpPr>
          <p:cNvPr id="32" name="TextBox 31"/>
          <p:cNvSpPr txBox="1"/>
          <p:nvPr/>
        </p:nvSpPr>
        <p:spPr>
          <a:xfrm rot="2704971">
            <a:off x="3955977" y="3037552"/>
            <a:ext cx="3151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Passover meal is consumed</a:t>
            </a:r>
          </a:p>
        </p:txBody>
      </p:sp>
      <p:sp>
        <p:nvSpPr>
          <p:cNvPr id="33" name="TextBox 32"/>
          <p:cNvSpPr txBox="1"/>
          <p:nvPr/>
        </p:nvSpPr>
        <p:spPr>
          <a:xfrm rot="2704971">
            <a:off x="5122452" y="3352603"/>
            <a:ext cx="3151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is arrested </a:t>
            </a:r>
          </a:p>
        </p:txBody>
      </p:sp>
      <p:sp>
        <p:nvSpPr>
          <p:cNvPr id="34" name="TextBox 33"/>
          <p:cNvSpPr txBox="1"/>
          <p:nvPr/>
        </p:nvSpPr>
        <p:spPr>
          <a:xfrm rot="2704971">
            <a:off x="6610276" y="3306178"/>
            <a:ext cx="3151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is crucified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5800" y="428517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72167" y="429740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92855" y="429740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Tues.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08778" y="430014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Wed.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02578" y="430014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Thur.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22776" y="4305226"/>
            <a:ext cx="100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Fri.|</a:t>
            </a:r>
            <a:r>
              <a:rPr lang="en-US" sz="1200" dirty="0"/>
              <a:t>12AM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 rot="2704971">
            <a:off x="5889029" y="3176445"/>
            <a:ext cx="3151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is put on trial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90439" y="4285170"/>
            <a:ext cx="100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Fri.|</a:t>
            </a:r>
            <a:r>
              <a:rPr lang="en-US" sz="1200" dirty="0"/>
              <a:t>3AM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581005" y="4290502"/>
            <a:ext cx="100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Fri.|</a:t>
            </a:r>
            <a:r>
              <a:rPr lang="en-US" sz="1200" dirty="0"/>
              <a:t>9AM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3389" y="4740695"/>
            <a:ext cx="1793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Palm</a:t>
            </a:r>
            <a:r>
              <a:rPr lang="en-US" dirty="0"/>
              <a:t> </a:t>
            </a:r>
            <a:r>
              <a:rPr lang="en-US" b="1" dirty="0"/>
              <a:t>Sunday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2287" y="4820278"/>
            <a:ext cx="150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Good</a:t>
            </a:r>
            <a:r>
              <a:rPr lang="en-US" dirty="0"/>
              <a:t> </a:t>
            </a:r>
            <a:r>
              <a:rPr lang="en-US" b="1" dirty="0"/>
              <a:t>Friday</a:t>
            </a:r>
          </a:p>
        </p:txBody>
      </p:sp>
    </p:spTree>
    <p:extLst>
      <p:ext uri="{BB962C8B-B14F-4D97-AF65-F5344CB8AC3E}">
        <p14:creationId xmlns:p14="http://schemas.microsoft.com/office/powerpoint/2010/main" val="29327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Passover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Jesus: the Son of God</a:t>
            </a:r>
          </a:p>
        </p:txBody>
      </p:sp>
      <p:sp>
        <p:nvSpPr>
          <p:cNvPr id="5" name="AutoShape 2" descr="Image result for check m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06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Old Testament History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62100"/>
            <a:ext cx="7162800" cy="3073400"/>
          </a:xfrm>
        </p:spPr>
        <p:txBody>
          <a:bodyPr>
            <a:normAutofit fontScale="92500"/>
          </a:bodyPr>
          <a:lstStyle/>
          <a:p>
            <a:r>
              <a:rPr lang="en-US" dirty="0"/>
              <a:t>Israelites were slaves under Egyptian control</a:t>
            </a:r>
          </a:p>
          <a:p>
            <a:r>
              <a:rPr lang="en-US" dirty="0"/>
              <a:t>God sent Moses to Pharaoh to let the Israelites go</a:t>
            </a:r>
          </a:p>
          <a:p>
            <a:r>
              <a:rPr lang="en-US" dirty="0"/>
              <a:t>Pharaoh said no – God and Moses sent a plague</a:t>
            </a:r>
          </a:p>
          <a:p>
            <a:r>
              <a:rPr lang="en-US" dirty="0"/>
              <a:t>After each plague, Moses gave Pharaoh a chance to free the Israelites, each time Pharaoh said he would – Moses stops the plague – Pharaoh changed his mind</a:t>
            </a:r>
          </a:p>
          <a:p>
            <a:r>
              <a:rPr lang="en-US" dirty="0"/>
              <a:t>God sent 10 plagues before Pharaoh would let the people go</a:t>
            </a:r>
          </a:p>
        </p:txBody>
      </p:sp>
    </p:spTree>
    <p:extLst>
      <p:ext uri="{BB962C8B-B14F-4D97-AF65-F5344CB8AC3E}">
        <p14:creationId xmlns:p14="http://schemas.microsoft.com/office/powerpoint/2010/main" val="238346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Plagues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Water into blood</a:t>
            </a:r>
          </a:p>
          <a:p>
            <a:r>
              <a:rPr lang="en-US" dirty="0"/>
              <a:t>Frogs</a:t>
            </a:r>
          </a:p>
          <a:p>
            <a:r>
              <a:rPr lang="en-US" dirty="0"/>
              <a:t>Lice</a:t>
            </a:r>
          </a:p>
          <a:p>
            <a:r>
              <a:rPr lang="en-US" dirty="0"/>
              <a:t>Flies</a:t>
            </a:r>
          </a:p>
          <a:p>
            <a:r>
              <a:rPr lang="en-US" dirty="0"/>
              <a:t>Disease killed livestock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Boils	</a:t>
            </a:r>
          </a:p>
          <a:p>
            <a:r>
              <a:rPr lang="en-US" dirty="0"/>
              <a:t>Thunderstorms with hail and fire</a:t>
            </a:r>
          </a:p>
          <a:p>
            <a:r>
              <a:rPr lang="en-US" dirty="0"/>
              <a:t>Locusts</a:t>
            </a:r>
          </a:p>
          <a:p>
            <a:r>
              <a:rPr lang="en-US" dirty="0"/>
              <a:t>Darkness</a:t>
            </a:r>
          </a:p>
          <a:p>
            <a:r>
              <a:rPr lang="en-US" dirty="0"/>
              <a:t>Death of firstborn child</a:t>
            </a:r>
          </a:p>
        </p:txBody>
      </p:sp>
    </p:spTree>
    <p:extLst>
      <p:ext uri="{BB962C8B-B14F-4D97-AF65-F5344CB8AC3E}">
        <p14:creationId xmlns:p14="http://schemas.microsoft.com/office/powerpoint/2010/main" val="2585237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Clip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https://www.youtube.com/watch?v=-KUuoayD7G4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173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329</TotalTime>
  <Words>445</Words>
  <Application>Microsoft Macintosh PowerPoint</Application>
  <PresentationFormat>On-screen Show (16:10)</PresentationFormat>
  <Paragraphs>75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Brush Script MT</vt:lpstr>
      <vt:lpstr>Calibri</vt:lpstr>
      <vt:lpstr>Constantia</vt:lpstr>
      <vt:lpstr>Franklin Gothic Book</vt:lpstr>
      <vt:lpstr>Rage Italic</vt:lpstr>
      <vt:lpstr>Pushpin</vt:lpstr>
      <vt:lpstr> </vt:lpstr>
      <vt:lpstr>PowerPoint Presentation</vt:lpstr>
      <vt:lpstr>Jesus Christ</vt:lpstr>
      <vt:lpstr>Jesus was known for:</vt:lpstr>
      <vt:lpstr>Jesus’ Week in Jerusalem</vt:lpstr>
      <vt:lpstr>Passover</vt:lpstr>
      <vt:lpstr>Old Testament History Lesson</vt:lpstr>
      <vt:lpstr>Plagues</vt:lpstr>
      <vt:lpstr>Video Clip</vt:lpstr>
      <vt:lpstr>Exodus 12:13</vt:lpstr>
      <vt:lpstr>Passover Feast</vt:lpstr>
      <vt:lpstr>Please open to Luke 22:14-20</vt:lpstr>
      <vt:lpstr>PowerPoint Presentation</vt:lpstr>
      <vt:lpstr>Why the blood?</vt:lpstr>
      <vt:lpstr>John 3: 16</vt:lpstr>
      <vt:lpstr>The Bubble Prayer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meggie dejong</dc:creator>
  <cp:lastModifiedBy>Derek &amp; Jennifer Swenson</cp:lastModifiedBy>
  <cp:revision>13</cp:revision>
  <dcterms:created xsi:type="dcterms:W3CDTF">2018-01-18T19:20:59Z</dcterms:created>
  <dcterms:modified xsi:type="dcterms:W3CDTF">2022-01-11T11:03:55Z</dcterms:modified>
</cp:coreProperties>
</file>