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6"/>
  </p:notesMasterIdLst>
  <p:sldIdLst>
    <p:sldId id="256" r:id="rId2"/>
    <p:sldId id="352" r:id="rId3"/>
    <p:sldId id="390" r:id="rId4"/>
    <p:sldId id="415" r:id="rId5"/>
    <p:sldId id="418" r:id="rId6"/>
    <p:sldId id="416" r:id="rId7"/>
    <p:sldId id="417" r:id="rId8"/>
    <p:sldId id="419" r:id="rId9"/>
    <p:sldId id="420" r:id="rId10"/>
    <p:sldId id="421" r:id="rId11"/>
    <p:sldId id="422" r:id="rId12"/>
    <p:sldId id="409" r:id="rId13"/>
    <p:sldId id="424" r:id="rId14"/>
    <p:sldId id="414" r:id="rId15"/>
    <p:sldId id="423" r:id="rId16"/>
    <p:sldId id="401" r:id="rId17"/>
    <p:sldId id="410" r:id="rId18"/>
    <p:sldId id="425" r:id="rId19"/>
    <p:sldId id="426" r:id="rId20"/>
    <p:sldId id="338" r:id="rId21"/>
    <p:sldId id="339" r:id="rId22"/>
    <p:sldId id="389" r:id="rId23"/>
    <p:sldId id="413" r:id="rId24"/>
    <p:sldId id="342" r:id="rId2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B0E2853-549B-451E-92FC-87A0818AC63F}">
          <p14:sldIdLst>
            <p14:sldId id="256"/>
          </p14:sldIdLst>
        </p14:section>
        <p14:section name="Untitled Section" id="{3050A4C9-FDF9-4C07-AB7A-9354848E1D3C}">
          <p14:sldIdLst>
            <p14:sldId id="352"/>
            <p14:sldId id="390"/>
            <p14:sldId id="415"/>
            <p14:sldId id="418"/>
            <p14:sldId id="416"/>
            <p14:sldId id="417"/>
            <p14:sldId id="419"/>
            <p14:sldId id="420"/>
            <p14:sldId id="421"/>
            <p14:sldId id="422"/>
            <p14:sldId id="409"/>
            <p14:sldId id="424"/>
            <p14:sldId id="414"/>
            <p14:sldId id="423"/>
            <p14:sldId id="401"/>
            <p14:sldId id="410"/>
            <p14:sldId id="425"/>
            <p14:sldId id="426"/>
            <p14:sldId id="338"/>
            <p14:sldId id="339"/>
            <p14:sldId id="389"/>
            <p14:sldId id="413"/>
            <p14:sldId id="3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2" autoAdjust="0"/>
    <p:restoredTop sz="78027" autoAdjust="0"/>
  </p:normalViewPr>
  <p:slideViewPr>
    <p:cSldViewPr>
      <p:cViewPr varScale="1">
        <p:scale>
          <a:sx n="131" d="100"/>
          <a:sy n="131" d="100"/>
        </p:scale>
        <p:origin x="416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9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45118E-C417-4ADF-8E5F-0D075D686F24}" type="datetimeFigureOut">
              <a:rPr lang="en-US" smtClean="0"/>
              <a:t>1/11/22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E05BE6-4B1F-4581-AD03-4201683907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73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4000">
                <a:schemeClr val="accent1">
                  <a:lumMod val="60000"/>
                  <a:lumOff val="40000"/>
                </a:schemeClr>
              </a:gs>
              <a:gs pos="83000">
                <a:schemeClr val="accent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chemeClr val="accent1">
                  <a:alpha val="0"/>
                </a:schemeClr>
              </a:gs>
              <a:gs pos="57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alpha val="0"/>
                </a:scheme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b="1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3"/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b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257300"/>
            <a:ext cx="3886200" cy="1143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2402681"/>
            <a:ext cx="3886200" cy="136921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151"/>
            <a:ext cx="7772400" cy="2800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1" y="4159449"/>
            <a:ext cx="9146383" cy="985837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33337 h 1214437"/>
              <a:gd name="connsiteX1" fmla="*/ 6305550 w 9134475"/>
              <a:gd name="connsiteY1" fmla="*/ 1100137 h 1214437"/>
              <a:gd name="connsiteX2" fmla="*/ 9044270 w 9134475"/>
              <a:gd name="connsiteY2" fmla="*/ 0 h 1214437"/>
              <a:gd name="connsiteX3" fmla="*/ 9134475 w 9134475"/>
              <a:gd name="connsiteY3" fmla="*/ 1214437 h 1214437"/>
              <a:gd name="connsiteX4" fmla="*/ 0 w 9134475"/>
              <a:gd name="connsiteY4" fmla="*/ 1214437 h 1214437"/>
              <a:gd name="connsiteX5" fmla="*/ 0 w 9134475"/>
              <a:gd name="connsiteY5" fmla="*/ 33337 h 1214437"/>
              <a:gd name="connsiteX0" fmla="*/ 0 w 9134475"/>
              <a:gd name="connsiteY0" fmla="*/ 130968 h 1312068"/>
              <a:gd name="connsiteX1" fmla="*/ 6305550 w 9134475"/>
              <a:gd name="connsiteY1" fmla="*/ 1197768 h 1312068"/>
              <a:gd name="connsiteX2" fmla="*/ 9113111 w 9134475"/>
              <a:gd name="connsiteY2" fmla="*/ 0 h 1312068"/>
              <a:gd name="connsiteX3" fmla="*/ 9134475 w 9134475"/>
              <a:gd name="connsiteY3" fmla="*/ 1312068 h 1312068"/>
              <a:gd name="connsiteX4" fmla="*/ 0 w 9134475"/>
              <a:gd name="connsiteY4" fmla="*/ 1312068 h 1312068"/>
              <a:gd name="connsiteX5" fmla="*/ 0 w 9134475"/>
              <a:gd name="connsiteY5" fmla="*/ 130968 h 1312068"/>
              <a:gd name="connsiteX0" fmla="*/ 0 w 9113111"/>
              <a:gd name="connsiteY0" fmla="*/ 130968 h 1312068"/>
              <a:gd name="connsiteX1" fmla="*/ 6305550 w 9113111"/>
              <a:gd name="connsiteY1" fmla="*/ 1197768 h 1312068"/>
              <a:gd name="connsiteX2" fmla="*/ 9113111 w 9113111"/>
              <a:gd name="connsiteY2" fmla="*/ 0 h 1312068"/>
              <a:gd name="connsiteX3" fmla="*/ 8958813 w 9113111"/>
              <a:gd name="connsiteY3" fmla="*/ 1009649 h 1312068"/>
              <a:gd name="connsiteX4" fmla="*/ 0 w 9113111"/>
              <a:gd name="connsiteY4" fmla="*/ 1312068 h 1312068"/>
              <a:gd name="connsiteX5" fmla="*/ 0 w 9113111"/>
              <a:gd name="connsiteY5" fmla="*/ 130968 h 1312068"/>
              <a:gd name="connsiteX0" fmla="*/ 0 w 9117860"/>
              <a:gd name="connsiteY0" fmla="*/ 130968 h 1314449"/>
              <a:gd name="connsiteX1" fmla="*/ 6305550 w 9117860"/>
              <a:gd name="connsiteY1" fmla="*/ 1197768 h 1314449"/>
              <a:gd name="connsiteX2" fmla="*/ 9113111 w 9117860"/>
              <a:gd name="connsiteY2" fmla="*/ 0 h 1314449"/>
              <a:gd name="connsiteX3" fmla="*/ 9117860 w 9117860"/>
              <a:gd name="connsiteY3" fmla="*/ 1314449 h 1314449"/>
              <a:gd name="connsiteX4" fmla="*/ 0 w 9117860"/>
              <a:gd name="connsiteY4" fmla="*/ 1312068 h 1314449"/>
              <a:gd name="connsiteX5" fmla="*/ 0 w 9117860"/>
              <a:gd name="connsiteY5" fmla="*/ 130968 h 1314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17860" h="1314449">
                <a:moveTo>
                  <a:pt x="0" y="130968"/>
                </a:moveTo>
                <a:lnTo>
                  <a:pt x="6305550" y="1197768"/>
                </a:lnTo>
                <a:lnTo>
                  <a:pt x="9113111" y="0"/>
                </a:lnTo>
                <a:lnTo>
                  <a:pt x="9117860" y="1314449"/>
                </a:lnTo>
                <a:lnTo>
                  <a:pt x="0" y="1312068"/>
                </a:lnTo>
                <a:lnTo>
                  <a:pt x="0" y="130968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50000">
                <a:schemeClr val="accent1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14000">
                <a:srgbClr val="333333"/>
              </a:gs>
              <a:gs pos="83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-76" y="3970138"/>
            <a:ext cx="9144093" cy="1082279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355114 w 9144000"/>
              <a:gd name="connsiteY0" fmla="*/ 0 h 1562100"/>
              <a:gd name="connsiteX1" fmla="*/ 9144000 w 9144000"/>
              <a:gd name="connsiteY1" fmla="*/ 104775 h 1562100"/>
              <a:gd name="connsiteX2" fmla="*/ 9144000 w 9144000"/>
              <a:gd name="connsiteY2" fmla="*/ 361950 h 1562100"/>
              <a:gd name="connsiteX3" fmla="*/ 6334125 w 9144000"/>
              <a:gd name="connsiteY3" fmla="*/ 1562100 h 1562100"/>
              <a:gd name="connsiteX4" fmla="*/ 0 w 9144000"/>
              <a:gd name="connsiteY4" fmla="*/ 495300 h 1562100"/>
              <a:gd name="connsiteX5" fmla="*/ 355114 w 9144000"/>
              <a:gd name="connsiteY5" fmla="*/ 0 h 1562100"/>
              <a:gd name="connsiteX0" fmla="*/ 411923 w 9144000"/>
              <a:gd name="connsiteY0" fmla="*/ 83344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411923 w 9144000"/>
              <a:gd name="connsiteY5" fmla="*/ 83344 h 1457325"/>
              <a:gd name="connsiteX0" fmla="*/ 28462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8462 w 9144000"/>
              <a:gd name="connsiteY5" fmla="*/ 9525 h 1457325"/>
              <a:gd name="connsiteX0" fmla="*/ 108942 w 9144000"/>
              <a:gd name="connsiteY0" fmla="*/ 10477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108942 w 9144000"/>
              <a:gd name="connsiteY5" fmla="*/ 104775 h 1457325"/>
              <a:gd name="connsiteX0" fmla="*/ 26095 w 9144000"/>
              <a:gd name="connsiteY0" fmla="*/ 14288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26095 w 9144000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12977 w 9117905"/>
              <a:gd name="connsiteY4" fmla="*/ 311944 h 1457325"/>
              <a:gd name="connsiteX5" fmla="*/ 0 w 9117905"/>
              <a:gd name="connsiteY5" fmla="*/ 14288 h 1457325"/>
              <a:gd name="connsiteX0" fmla="*/ 0 w 9117905"/>
              <a:gd name="connsiteY0" fmla="*/ 14288 h 1457325"/>
              <a:gd name="connsiteX1" fmla="*/ 9117905 w 9117905"/>
              <a:gd name="connsiteY1" fmla="*/ 0 h 1457325"/>
              <a:gd name="connsiteX2" fmla="*/ 9117905 w 9117905"/>
              <a:gd name="connsiteY2" fmla="*/ 257175 h 1457325"/>
              <a:gd name="connsiteX3" fmla="*/ 6308030 w 9117905"/>
              <a:gd name="connsiteY3" fmla="*/ 1457325 h 1457325"/>
              <a:gd name="connsiteX4" fmla="*/ 2310 w 9117905"/>
              <a:gd name="connsiteY4" fmla="*/ 376237 h 1457325"/>
              <a:gd name="connsiteX5" fmla="*/ 0 w 9117905"/>
              <a:gd name="connsiteY5" fmla="*/ 14288 h 1457325"/>
              <a:gd name="connsiteX0" fmla="*/ 0 w 9117905"/>
              <a:gd name="connsiteY0" fmla="*/ 14288 h 1531144"/>
              <a:gd name="connsiteX1" fmla="*/ 9117905 w 9117905"/>
              <a:gd name="connsiteY1" fmla="*/ 0 h 1531144"/>
              <a:gd name="connsiteX2" fmla="*/ 9117905 w 9117905"/>
              <a:gd name="connsiteY2" fmla="*/ 257175 h 1531144"/>
              <a:gd name="connsiteX3" fmla="*/ 6308030 w 9117905"/>
              <a:gd name="connsiteY3" fmla="*/ 1531144 h 1531144"/>
              <a:gd name="connsiteX4" fmla="*/ 2310 w 9117905"/>
              <a:gd name="connsiteY4" fmla="*/ 376237 h 1531144"/>
              <a:gd name="connsiteX5" fmla="*/ 0 w 9117905"/>
              <a:gd name="connsiteY5" fmla="*/ 14288 h 1531144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17905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8994819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17905"/>
              <a:gd name="connsiteY0" fmla="*/ 14288 h 1450181"/>
              <a:gd name="connsiteX1" fmla="*/ 9117905 w 9117905"/>
              <a:gd name="connsiteY1" fmla="*/ 0 h 1450181"/>
              <a:gd name="connsiteX2" fmla="*/ 9106070 w 9117905"/>
              <a:gd name="connsiteY2" fmla="*/ 257175 h 1450181"/>
              <a:gd name="connsiteX3" fmla="*/ 6260689 w 9117905"/>
              <a:gd name="connsiteY3" fmla="*/ 1450181 h 1450181"/>
              <a:gd name="connsiteX4" fmla="*/ 2310 w 9117905"/>
              <a:gd name="connsiteY4" fmla="*/ 376237 h 1450181"/>
              <a:gd name="connsiteX5" fmla="*/ 0 w 9117905"/>
              <a:gd name="connsiteY5" fmla="*/ 14288 h 1450181"/>
              <a:gd name="connsiteX0" fmla="*/ 0 w 9106070"/>
              <a:gd name="connsiteY0" fmla="*/ 0 h 1435893"/>
              <a:gd name="connsiteX1" fmla="*/ 9013755 w 9106070"/>
              <a:gd name="connsiteY1" fmla="*/ 97630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2 h 1435895"/>
              <a:gd name="connsiteX1" fmla="*/ 9096602 w 9106070"/>
              <a:gd name="connsiteY1" fmla="*/ 0 h 1435895"/>
              <a:gd name="connsiteX2" fmla="*/ 9106070 w 9106070"/>
              <a:gd name="connsiteY2" fmla="*/ 242889 h 1435895"/>
              <a:gd name="connsiteX3" fmla="*/ 6260689 w 9106070"/>
              <a:gd name="connsiteY3" fmla="*/ 1435895 h 1435895"/>
              <a:gd name="connsiteX4" fmla="*/ 2310 w 9106070"/>
              <a:gd name="connsiteY4" fmla="*/ 361951 h 1435895"/>
              <a:gd name="connsiteX5" fmla="*/ 0 w 9106070"/>
              <a:gd name="connsiteY5" fmla="*/ 2 h 1435895"/>
              <a:gd name="connsiteX0" fmla="*/ 0 w 9106070"/>
              <a:gd name="connsiteY0" fmla="*/ 0 h 1435893"/>
              <a:gd name="connsiteX1" fmla="*/ 8973515 w 9106070"/>
              <a:gd name="connsiteY1" fmla="*/ 123823 h 1435893"/>
              <a:gd name="connsiteX2" fmla="*/ 9106070 w 9106070"/>
              <a:gd name="connsiteY2" fmla="*/ 242887 h 1435893"/>
              <a:gd name="connsiteX3" fmla="*/ 6260689 w 9106070"/>
              <a:gd name="connsiteY3" fmla="*/ 1435893 h 1435893"/>
              <a:gd name="connsiteX4" fmla="*/ 2310 w 9106070"/>
              <a:gd name="connsiteY4" fmla="*/ 361949 h 1435893"/>
              <a:gd name="connsiteX5" fmla="*/ 0 w 9106070"/>
              <a:gd name="connsiteY5" fmla="*/ 0 h 1435893"/>
              <a:gd name="connsiteX0" fmla="*/ 0 w 9106070"/>
              <a:gd name="connsiteY0" fmla="*/ 7145 h 1443038"/>
              <a:gd name="connsiteX1" fmla="*/ 9089499 w 9106070"/>
              <a:gd name="connsiteY1" fmla="*/ 0 h 1443038"/>
              <a:gd name="connsiteX2" fmla="*/ 9106070 w 9106070"/>
              <a:gd name="connsiteY2" fmla="*/ 250032 h 1443038"/>
              <a:gd name="connsiteX3" fmla="*/ 6260689 w 9106070"/>
              <a:gd name="connsiteY3" fmla="*/ 1443038 h 1443038"/>
              <a:gd name="connsiteX4" fmla="*/ 2310 w 9106070"/>
              <a:gd name="connsiteY4" fmla="*/ 369094 h 1443038"/>
              <a:gd name="connsiteX5" fmla="*/ 0 w 9106070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23808 w 9089499"/>
              <a:gd name="connsiteY2" fmla="*/ 197644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4767 w 9089499"/>
              <a:gd name="connsiteY2" fmla="*/ 247650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8982984 w 9089499"/>
              <a:gd name="connsiteY2" fmla="*/ 202406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2310 w 9089499"/>
              <a:gd name="connsiteY4" fmla="*/ 369094 h 1443038"/>
              <a:gd name="connsiteX5" fmla="*/ 0 w 9089499"/>
              <a:gd name="connsiteY5" fmla="*/ 7145 h 1443038"/>
              <a:gd name="connsiteX0" fmla="*/ 0 w 9089499"/>
              <a:gd name="connsiteY0" fmla="*/ 7145 h 1443038"/>
              <a:gd name="connsiteX1" fmla="*/ 9089499 w 9089499"/>
              <a:gd name="connsiteY1" fmla="*/ 0 h 1443038"/>
              <a:gd name="connsiteX2" fmla="*/ 9087134 w 9089499"/>
              <a:gd name="connsiteY2" fmla="*/ 254793 h 1443038"/>
              <a:gd name="connsiteX3" fmla="*/ 6260689 w 9089499"/>
              <a:gd name="connsiteY3" fmla="*/ 1443038 h 1443038"/>
              <a:gd name="connsiteX4" fmla="*/ 130131 w 9089499"/>
              <a:gd name="connsiteY4" fmla="*/ 266700 h 1443038"/>
              <a:gd name="connsiteX5" fmla="*/ 0 w 9089499"/>
              <a:gd name="connsiteY5" fmla="*/ 7145 h 1443038"/>
              <a:gd name="connsiteX0" fmla="*/ 57 w 9089556"/>
              <a:gd name="connsiteY0" fmla="*/ 7145 h 1443038"/>
              <a:gd name="connsiteX1" fmla="*/ 9089556 w 9089556"/>
              <a:gd name="connsiteY1" fmla="*/ 0 h 1443038"/>
              <a:gd name="connsiteX2" fmla="*/ 9087191 w 9089556"/>
              <a:gd name="connsiteY2" fmla="*/ 254793 h 1443038"/>
              <a:gd name="connsiteX3" fmla="*/ 6260746 w 9089556"/>
              <a:gd name="connsiteY3" fmla="*/ 1443038 h 1443038"/>
              <a:gd name="connsiteX4" fmla="*/ 0 w 9089556"/>
              <a:gd name="connsiteY4" fmla="*/ 366713 h 1443038"/>
              <a:gd name="connsiteX5" fmla="*/ 57 w 9089556"/>
              <a:gd name="connsiteY5" fmla="*/ 7145 h 144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089556" h="1443038">
                <a:moveTo>
                  <a:pt x="57" y="7145"/>
                </a:moveTo>
                <a:lnTo>
                  <a:pt x="9089556" y="0"/>
                </a:lnTo>
                <a:cubicBezTo>
                  <a:pt x="9087979" y="82550"/>
                  <a:pt x="9088768" y="172243"/>
                  <a:pt x="9087191" y="254793"/>
                </a:cubicBezTo>
                <a:lnTo>
                  <a:pt x="6260746" y="1443038"/>
                </a:lnTo>
                <a:lnTo>
                  <a:pt x="0" y="366713"/>
                </a:lnTo>
                <a:lnTo>
                  <a:pt x="57" y="7145"/>
                </a:lnTo>
                <a:close/>
              </a:path>
            </a:pathLst>
          </a:custGeom>
          <a:gradFill>
            <a:gsLst>
              <a:gs pos="41000">
                <a:srgbClr val="000000">
                  <a:alpha val="0"/>
                </a:srgbClr>
              </a:gs>
              <a:gs pos="57000">
                <a:srgbClr val="4D4D4D"/>
              </a:gs>
              <a:gs pos="100000">
                <a:srgbClr val="000000">
                  <a:alpha val="0"/>
                </a:srgbClr>
              </a:gs>
            </a:gsLst>
            <a:lin ang="6000000" scaled="0"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>
              <a:lnSpc>
                <a:spcPct val="100000"/>
              </a:lnSpc>
            </a:pPr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25341"/>
            <a:ext cx="7772400" cy="1021556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600201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3946849"/>
            <a:ext cx="9144000" cy="559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30" y="4127002"/>
            <a:ext cx="9144066" cy="953363"/>
          </a:xfrm>
          <a:custGeom>
            <a:avLst/>
            <a:gdLst>
              <a:gd name="connsiteX0" fmla="*/ 9331 w 9144000"/>
              <a:gd name="connsiteY0" fmla="*/ 111968 h 1278294"/>
              <a:gd name="connsiteX1" fmla="*/ 6288833 w 9144000"/>
              <a:gd name="connsiteY1" fmla="*/ 1194319 h 1278294"/>
              <a:gd name="connsiteX2" fmla="*/ 9144000 w 9144000"/>
              <a:gd name="connsiteY2" fmla="*/ 0 h 1278294"/>
              <a:gd name="connsiteX3" fmla="*/ 9144000 w 9144000"/>
              <a:gd name="connsiteY3" fmla="*/ 83976 h 1278294"/>
              <a:gd name="connsiteX4" fmla="*/ 6279502 w 9144000"/>
              <a:gd name="connsiteY4" fmla="*/ 1278294 h 1278294"/>
              <a:gd name="connsiteX5" fmla="*/ 0 w 9144000"/>
              <a:gd name="connsiteY5" fmla="*/ 195943 h 1278294"/>
              <a:gd name="connsiteX6" fmla="*/ 9331 w 9144000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71644 w 9134669"/>
              <a:gd name="connsiteY5" fmla="*/ 388824 h 1278294"/>
              <a:gd name="connsiteX6" fmla="*/ 0 w 9134669"/>
              <a:gd name="connsiteY6" fmla="*/ 111968 h 1278294"/>
              <a:gd name="connsiteX0" fmla="*/ 0 w 9134669"/>
              <a:gd name="connsiteY0" fmla="*/ 111968 h 1278294"/>
              <a:gd name="connsiteX1" fmla="*/ 6279502 w 9134669"/>
              <a:gd name="connsiteY1" fmla="*/ 1194319 h 1278294"/>
              <a:gd name="connsiteX2" fmla="*/ 9134669 w 9134669"/>
              <a:gd name="connsiteY2" fmla="*/ 0 h 1278294"/>
              <a:gd name="connsiteX3" fmla="*/ 9134669 w 9134669"/>
              <a:gd name="connsiteY3" fmla="*/ 83976 h 1278294"/>
              <a:gd name="connsiteX4" fmla="*/ 6270171 w 9134669"/>
              <a:gd name="connsiteY4" fmla="*/ 1278294 h 1278294"/>
              <a:gd name="connsiteX5" fmla="*/ 194 w 9134669"/>
              <a:gd name="connsiteY5" fmla="*/ 195943 h 1278294"/>
              <a:gd name="connsiteX6" fmla="*/ 0 w 9134669"/>
              <a:gd name="connsiteY6" fmla="*/ 111968 h 1278294"/>
              <a:gd name="connsiteX0" fmla="*/ 49877 w 9134540"/>
              <a:gd name="connsiteY0" fmla="*/ 42912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49877 w 9134540"/>
              <a:gd name="connsiteY6" fmla="*/ 42912 h 1278294"/>
              <a:gd name="connsiteX0" fmla="*/ 2252 w 9134540"/>
              <a:gd name="connsiteY0" fmla="*/ 116731 h 1278294"/>
              <a:gd name="connsiteX1" fmla="*/ 6279373 w 9134540"/>
              <a:gd name="connsiteY1" fmla="*/ 1194319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279373 w 9134540"/>
              <a:gd name="connsiteY1" fmla="*/ 1234801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78294"/>
              <a:gd name="connsiteX1" fmla="*/ 6307948 w 9134540"/>
              <a:gd name="connsiteY1" fmla="*/ 1189558 h 1278294"/>
              <a:gd name="connsiteX2" fmla="*/ 9134540 w 9134540"/>
              <a:gd name="connsiteY2" fmla="*/ 0 h 1278294"/>
              <a:gd name="connsiteX3" fmla="*/ 9134540 w 9134540"/>
              <a:gd name="connsiteY3" fmla="*/ 83976 h 1278294"/>
              <a:gd name="connsiteX4" fmla="*/ 6270042 w 9134540"/>
              <a:gd name="connsiteY4" fmla="*/ 1278294 h 1278294"/>
              <a:gd name="connsiteX5" fmla="*/ 65 w 9134540"/>
              <a:gd name="connsiteY5" fmla="*/ 195943 h 1278294"/>
              <a:gd name="connsiteX6" fmla="*/ 2252 w 9134540"/>
              <a:gd name="connsiteY6" fmla="*/ 116731 h 1278294"/>
              <a:gd name="connsiteX0" fmla="*/ 2252 w 9134540"/>
              <a:gd name="connsiteY0" fmla="*/ 116731 h 1228287"/>
              <a:gd name="connsiteX1" fmla="*/ 6307948 w 9134540"/>
              <a:gd name="connsiteY1" fmla="*/ 1189558 h 1228287"/>
              <a:gd name="connsiteX2" fmla="*/ 9134540 w 9134540"/>
              <a:gd name="connsiteY2" fmla="*/ 0 h 1228287"/>
              <a:gd name="connsiteX3" fmla="*/ 9134540 w 9134540"/>
              <a:gd name="connsiteY3" fmla="*/ 83976 h 1228287"/>
              <a:gd name="connsiteX4" fmla="*/ 6270042 w 9134540"/>
              <a:gd name="connsiteY4" fmla="*/ 1228287 h 1228287"/>
              <a:gd name="connsiteX5" fmla="*/ 65 w 9134540"/>
              <a:gd name="connsiteY5" fmla="*/ 195943 h 1228287"/>
              <a:gd name="connsiteX6" fmla="*/ 2252 w 9134540"/>
              <a:gd name="connsiteY6" fmla="*/ 116731 h 1228287"/>
              <a:gd name="connsiteX0" fmla="*/ 2252 w 9134540"/>
              <a:gd name="connsiteY0" fmla="*/ 116731 h 1266387"/>
              <a:gd name="connsiteX1" fmla="*/ 6307948 w 9134540"/>
              <a:gd name="connsiteY1" fmla="*/ 1189558 h 1266387"/>
              <a:gd name="connsiteX2" fmla="*/ 9134540 w 9134540"/>
              <a:gd name="connsiteY2" fmla="*/ 0 h 1266387"/>
              <a:gd name="connsiteX3" fmla="*/ 9134540 w 9134540"/>
              <a:gd name="connsiteY3" fmla="*/ 83976 h 1266387"/>
              <a:gd name="connsiteX4" fmla="*/ 6315286 w 9134540"/>
              <a:gd name="connsiteY4" fmla="*/ 1266387 h 1266387"/>
              <a:gd name="connsiteX5" fmla="*/ 65 w 9134540"/>
              <a:gd name="connsiteY5" fmla="*/ 195943 h 1266387"/>
              <a:gd name="connsiteX6" fmla="*/ 2252 w 9134540"/>
              <a:gd name="connsiteY6" fmla="*/ 116731 h 1266387"/>
              <a:gd name="connsiteX0" fmla="*/ 2252 w 9134540"/>
              <a:gd name="connsiteY0" fmla="*/ 152450 h 1302106"/>
              <a:gd name="connsiteX1" fmla="*/ 6307948 w 9134540"/>
              <a:gd name="connsiteY1" fmla="*/ 1225277 h 1302106"/>
              <a:gd name="connsiteX2" fmla="*/ 8932134 w 9134540"/>
              <a:gd name="connsiteY2" fmla="*/ 0 h 1302106"/>
              <a:gd name="connsiteX3" fmla="*/ 9134540 w 9134540"/>
              <a:gd name="connsiteY3" fmla="*/ 119695 h 1302106"/>
              <a:gd name="connsiteX4" fmla="*/ 6315286 w 9134540"/>
              <a:gd name="connsiteY4" fmla="*/ 1302106 h 1302106"/>
              <a:gd name="connsiteX5" fmla="*/ 65 w 9134540"/>
              <a:gd name="connsiteY5" fmla="*/ 231662 h 1302106"/>
              <a:gd name="connsiteX6" fmla="*/ 2252 w 9134540"/>
              <a:gd name="connsiteY6" fmla="*/ 152450 h 1302106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34540 w 9144066"/>
              <a:gd name="connsiteY3" fmla="*/ 88739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051196 w 9144066"/>
              <a:gd name="connsiteY3" fmla="*/ 236376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  <a:gd name="connsiteX0" fmla="*/ 2252 w 9144066"/>
              <a:gd name="connsiteY0" fmla="*/ 121494 h 1271150"/>
              <a:gd name="connsiteX1" fmla="*/ 6307948 w 9144066"/>
              <a:gd name="connsiteY1" fmla="*/ 1194321 h 1271150"/>
              <a:gd name="connsiteX2" fmla="*/ 9144066 w 9144066"/>
              <a:gd name="connsiteY2" fmla="*/ 0 h 1271150"/>
              <a:gd name="connsiteX3" fmla="*/ 9141683 w 9144066"/>
              <a:gd name="connsiteY3" fmla="*/ 79214 h 1271150"/>
              <a:gd name="connsiteX4" fmla="*/ 6315286 w 9144066"/>
              <a:gd name="connsiteY4" fmla="*/ 1271150 h 1271150"/>
              <a:gd name="connsiteX5" fmla="*/ 65 w 9144066"/>
              <a:gd name="connsiteY5" fmla="*/ 200706 h 1271150"/>
              <a:gd name="connsiteX6" fmla="*/ 2252 w 9144066"/>
              <a:gd name="connsiteY6" fmla="*/ 121494 h 1271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66" h="1271150">
                <a:moveTo>
                  <a:pt x="2252" y="121494"/>
                </a:moveTo>
                <a:lnTo>
                  <a:pt x="6307948" y="1194321"/>
                </a:lnTo>
                <a:lnTo>
                  <a:pt x="9144066" y="0"/>
                </a:lnTo>
                <a:cubicBezTo>
                  <a:pt x="9143272" y="26405"/>
                  <a:pt x="9142477" y="52809"/>
                  <a:pt x="9141683" y="79214"/>
                </a:cubicBezTo>
                <a:lnTo>
                  <a:pt x="6315286" y="1271150"/>
                </a:lnTo>
                <a:lnTo>
                  <a:pt x="65" y="200706"/>
                </a:lnTo>
                <a:cubicBezTo>
                  <a:pt x="0" y="172714"/>
                  <a:pt x="2317" y="149486"/>
                  <a:pt x="2252" y="1214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3"/>
              </a:gs>
              <a:gs pos="40000">
                <a:schemeClr val="accent3">
                  <a:lumMod val="40000"/>
                  <a:lumOff val="60000"/>
                </a:schemeClr>
              </a:gs>
              <a:gs pos="4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52000">
                <a:schemeClr val="accent1">
                  <a:lumMod val="40000"/>
                  <a:lumOff val="60000"/>
                </a:schemeClr>
              </a:gs>
              <a:gs pos="66000">
                <a:schemeClr val="accent1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Freeform 7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3"/>
              </a:gs>
              <a:gs pos="50000">
                <a:schemeClr val="accent3">
                  <a:lumMod val="40000"/>
                  <a:lumOff val="60000"/>
                </a:schemeClr>
              </a:gs>
              <a:gs pos="58000">
                <a:schemeClr val="accent3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0" y="4036220"/>
            <a:ext cx="3286124" cy="90547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6996854"/>
              <a:gd name="connsiteY0" fmla="*/ 0 h 1571625"/>
              <a:gd name="connsiteX1" fmla="*/ 6996854 w 6996854"/>
              <a:gd name="connsiteY1" fmla="*/ 1266825 h 1571625"/>
              <a:gd name="connsiteX2" fmla="*/ 0 w 6996854"/>
              <a:gd name="connsiteY2" fmla="*/ 1571625 h 1571625"/>
              <a:gd name="connsiteX3" fmla="*/ 0 w 6996854"/>
              <a:gd name="connsiteY3" fmla="*/ 0 h 1571625"/>
              <a:gd name="connsiteX0" fmla="*/ 0 w 7583417"/>
              <a:gd name="connsiteY0" fmla="*/ 0 h 800100"/>
              <a:gd name="connsiteX1" fmla="*/ 7583417 w 7583417"/>
              <a:gd name="connsiteY1" fmla="*/ 495300 h 800100"/>
              <a:gd name="connsiteX2" fmla="*/ 586563 w 7583417"/>
              <a:gd name="connsiteY2" fmla="*/ 800100 h 800100"/>
              <a:gd name="connsiteX3" fmla="*/ 0 w 7583417"/>
              <a:gd name="connsiteY3" fmla="*/ 0 h 800100"/>
              <a:gd name="connsiteX0" fmla="*/ 0 w 7017803"/>
              <a:gd name="connsiteY0" fmla="*/ 0 h 1200150"/>
              <a:gd name="connsiteX1" fmla="*/ 7017803 w 7017803"/>
              <a:gd name="connsiteY1" fmla="*/ 895350 h 1200150"/>
              <a:gd name="connsiteX2" fmla="*/ 20949 w 7017803"/>
              <a:gd name="connsiteY2" fmla="*/ 1200150 h 1200150"/>
              <a:gd name="connsiteX3" fmla="*/ 0 w 7017803"/>
              <a:gd name="connsiteY3" fmla="*/ 0 h 1200150"/>
              <a:gd name="connsiteX0" fmla="*/ 0 w 6410292"/>
              <a:gd name="connsiteY0" fmla="*/ 0 h 1752600"/>
              <a:gd name="connsiteX1" fmla="*/ 6410292 w 6410292"/>
              <a:gd name="connsiteY1" fmla="*/ 1752600 h 1752600"/>
              <a:gd name="connsiteX2" fmla="*/ 20949 w 6410292"/>
              <a:gd name="connsiteY2" fmla="*/ 1200150 h 1752600"/>
              <a:gd name="connsiteX3" fmla="*/ 0 w 6410292"/>
              <a:gd name="connsiteY3" fmla="*/ 0 h 1752600"/>
              <a:gd name="connsiteX0" fmla="*/ 0 w 7227290"/>
              <a:gd name="connsiteY0" fmla="*/ 0 h 1200150"/>
              <a:gd name="connsiteX1" fmla="*/ 7227290 w 7227290"/>
              <a:gd name="connsiteY1" fmla="*/ 885825 h 1200150"/>
              <a:gd name="connsiteX2" fmla="*/ 20949 w 7227290"/>
              <a:gd name="connsiteY2" fmla="*/ 1200150 h 1200150"/>
              <a:gd name="connsiteX3" fmla="*/ 0 w 7227290"/>
              <a:gd name="connsiteY3" fmla="*/ 0 h 1200150"/>
              <a:gd name="connsiteX0" fmla="*/ 0 w 7227290"/>
              <a:gd name="connsiteY0" fmla="*/ 0 h 885825"/>
              <a:gd name="connsiteX1" fmla="*/ 7227290 w 7227290"/>
              <a:gd name="connsiteY1" fmla="*/ 885825 h 885825"/>
              <a:gd name="connsiteX2" fmla="*/ 555141 w 7227290"/>
              <a:gd name="connsiteY2" fmla="*/ 862013 h 885825"/>
              <a:gd name="connsiteX3" fmla="*/ 0 w 7227290"/>
              <a:gd name="connsiteY3" fmla="*/ 0 h 885825"/>
              <a:gd name="connsiteX0" fmla="*/ 0 w 7227290"/>
              <a:gd name="connsiteY0" fmla="*/ 0 h 1207294"/>
              <a:gd name="connsiteX1" fmla="*/ 7227290 w 7227290"/>
              <a:gd name="connsiteY1" fmla="*/ 885825 h 1207294"/>
              <a:gd name="connsiteX2" fmla="*/ 0 w 7227290"/>
              <a:gd name="connsiteY2" fmla="*/ 1207294 h 1207294"/>
              <a:gd name="connsiteX3" fmla="*/ 0 w 7227290"/>
              <a:gd name="connsiteY3" fmla="*/ 0 h 1207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27290" h="1207294">
                <a:moveTo>
                  <a:pt x="0" y="0"/>
                </a:moveTo>
                <a:lnTo>
                  <a:pt x="7227290" y="885825"/>
                </a:lnTo>
                <a:lnTo>
                  <a:pt x="0" y="1207294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96" y="4010265"/>
            <a:ext cx="3426231" cy="708544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2830674 w 7605568"/>
              <a:gd name="connsiteY2" fmla="*/ 806612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2930931"/>
              <a:gd name="connsiteY0" fmla="*/ 0 h 806612"/>
              <a:gd name="connsiteX1" fmla="*/ 0 w 2930931"/>
              <a:gd name="connsiteY1" fmla="*/ 75665 h 806612"/>
              <a:gd name="connsiteX2" fmla="*/ 2830674 w 2930931"/>
              <a:gd name="connsiteY2" fmla="*/ 806612 h 806612"/>
              <a:gd name="connsiteX3" fmla="*/ 2930931 w 2930931"/>
              <a:gd name="connsiteY3" fmla="*/ 785765 h 806612"/>
              <a:gd name="connsiteX4" fmla="*/ 1 w 2930931"/>
              <a:gd name="connsiteY4" fmla="*/ 0 h 806612"/>
              <a:gd name="connsiteX0" fmla="*/ 1 w 3204530"/>
              <a:gd name="connsiteY0" fmla="*/ 0 h 944725"/>
              <a:gd name="connsiteX1" fmla="*/ 0 w 3204530"/>
              <a:gd name="connsiteY1" fmla="*/ 75665 h 944725"/>
              <a:gd name="connsiteX2" fmla="*/ 3204530 w 3204530"/>
              <a:gd name="connsiteY2" fmla="*/ 944725 h 944725"/>
              <a:gd name="connsiteX3" fmla="*/ 2930931 w 3204530"/>
              <a:gd name="connsiteY3" fmla="*/ 785765 h 944725"/>
              <a:gd name="connsiteX4" fmla="*/ 1 w 3204530"/>
              <a:gd name="connsiteY4" fmla="*/ 0 h 944725"/>
              <a:gd name="connsiteX0" fmla="*/ 1 w 3426231"/>
              <a:gd name="connsiteY0" fmla="*/ 0 h 944725"/>
              <a:gd name="connsiteX1" fmla="*/ 0 w 3426231"/>
              <a:gd name="connsiteY1" fmla="*/ 75665 h 944725"/>
              <a:gd name="connsiteX2" fmla="*/ 3204530 w 3426231"/>
              <a:gd name="connsiteY2" fmla="*/ 944725 h 944725"/>
              <a:gd name="connsiteX3" fmla="*/ 3426231 w 3426231"/>
              <a:gd name="connsiteY3" fmla="*/ 923877 h 944725"/>
              <a:gd name="connsiteX4" fmla="*/ 1 w 3426231"/>
              <a:gd name="connsiteY4" fmla="*/ 0 h 944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6231" h="944725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3204530" y="944725"/>
                </a:lnTo>
                <a:lnTo>
                  <a:pt x="3426231" y="923877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2" y="3757614"/>
            <a:ext cx="7439025" cy="1178719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15827" h="1571625">
                <a:moveTo>
                  <a:pt x="0" y="0"/>
                </a:moveTo>
                <a:lnTo>
                  <a:pt x="7415827" y="866775"/>
                </a:lnTo>
                <a:lnTo>
                  <a:pt x="0" y="157162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000000"/>
              </a:gs>
              <a:gs pos="24000">
                <a:srgbClr val="333333"/>
              </a:gs>
              <a:gs pos="90000">
                <a:srgbClr val="0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4298751"/>
            <a:ext cx="9147178" cy="844750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0 w 9144000"/>
              <a:gd name="connsiteY3" fmla="*/ 1065657 h 1075182"/>
              <a:gd name="connsiteX4" fmla="*/ 20 w 9144000"/>
              <a:gd name="connsiteY4" fmla="*/ 818007 h 1075182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854092 w 9124990"/>
              <a:gd name="connsiteY2" fmla="*/ 585026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9122615 w 9124990"/>
              <a:gd name="connsiteY2" fmla="*/ 1063889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4990"/>
              <a:gd name="connsiteY0" fmla="*/ 818007 h 1065657"/>
              <a:gd name="connsiteX1" fmla="*/ 9124990 w 9124990"/>
              <a:gd name="connsiteY1" fmla="*/ 0 h 1065657"/>
              <a:gd name="connsiteX2" fmla="*/ 8766171 w 9124990"/>
              <a:gd name="connsiteY2" fmla="*/ 508228 h 1065657"/>
              <a:gd name="connsiteX3" fmla="*/ 0 w 9124990"/>
              <a:gd name="connsiteY3" fmla="*/ 1065657 h 1065657"/>
              <a:gd name="connsiteX4" fmla="*/ 20 w 9124990"/>
              <a:gd name="connsiteY4" fmla="*/ 818007 h 1065657"/>
              <a:gd name="connsiteX0" fmla="*/ 20 w 9128161"/>
              <a:gd name="connsiteY0" fmla="*/ 818007 h 1068407"/>
              <a:gd name="connsiteX1" fmla="*/ 9124990 w 9128161"/>
              <a:gd name="connsiteY1" fmla="*/ 0 h 1068407"/>
              <a:gd name="connsiteX2" fmla="*/ 9127369 w 9128161"/>
              <a:gd name="connsiteY2" fmla="*/ 1068407 h 1068407"/>
              <a:gd name="connsiteX3" fmla="*/ 0 w 9128161"/>
              <a:gd name="connsiteY3" fmla="*/ 1065657 h 1068407"/>
              <a:gd name="connsiteX4" fmla="*/ 20 w 9128161"/>
              <a:gd name="connsiteY4" fmla="*/ 818007 h 1068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28161" h="1068407">
                <a:moveTo>
                  <a:pt x="20" y="818007"/>
                </a:moveTo>
                <a:lnTo>
                  <a:pt x="9124990" y="0"/>
                </a:lnTo>
                <a:cubicBezTo>
                  <a:pt x="9124198" y="354630"/>
                  <a:pt x="9128161" y="713777"/>
                  <a:pt x="9127369" y="1068407"/>
                </a:cubicBezTo>
                <a:lnTo>
                  <a:pt x="0" y="1065657"/>
                </a:lnTo>
                <a:cubicBezTo>
                  <a:pt x="7" y="983107"/>
                  <a:pt x="13" y="900557"/>
                  <a:pt x="20" y="818007"/>
                </a:cubicBezTo>
                <a:close/>
              </a:path>
            </a:pathLst>
          </a:custGeom>
          <a:gradFill>
            <a:gsLst>
              <a:gs pos="39000">
                <a:schemeClr val="accent1"/>
              </a:gs>
              <a:gs pos="50000">
                <a:schemeClr val="accent1">
                  <a:lumMod val="40000"/>
                  <a:lumOff val="60000"/>
                </a:schemeClr>
              </a:gs>
              <a:gs pos="5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1" y="3730058"/>
            <a:ext cx="7674867" cy="696224"/>
          </a:xfrm>
          <a:custGeom>
            <a:avLst/>
            <a:gdLst>
              <a:gd name="connsiteX0" fmla="*/ 0 w 7548466"/>
              <a:gd name="connsiteY0" fmla="*/ 0 h 933061"/>
              <a:gd name="connsiteX1" fmla="*/ 9331 w 7548466"/>
              <a:gd name="connsiteY1" fmla="*/ 65314 h 933061"/>
              <a:gd name="connsiteX2" fmla="*/ 7221894 w 7548466"/>
              <a:gd name="connsiteY2" fmla="*/ 933061 h 933061"/>
              <a:gd name="connsiteX3" fmla="*/ 7548466 w 7548466"/>
              <a:gd name="connsiteY3" fmla="*/ 914400 h 933061"/>
              <a:gd name="connsiteX4" fmla="*/ 0 w 7548466"/>
              <a:gd name="connsiteY4" fmla="*/ 0 h 933061"/>
              <a:gd name="connsiteX0" fmla="*/ 131163 w 7539135"/>
              <a:gd name="connsiteY0" fmla="*/ 0 h 1042598"/>
              <a:gd name="connsiteX1" fmla="*/ 0 w 7539135"/>
              <a:gd name="connsiteY1" fmla="*/ 174851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0 w 7407972"/>
              <a:gd name="connsiteY0" fmla="*/ 0 h 1042598"/>
              <a:gd name="connsiteX1" fmla="*/ 85531 w 7407972"/>
              <a:gd name="connsiteY1" fmla="*/ 134370 h 1042598"/>
              <a:gd name="connsiteX2" fmla="*/ 7081400 w 7407972"/>
              <a:gd name="connsiteY2" fmla="*/ 1042598 h 1042598"/>
              <a:gd name="connsiteX3" fmla="*/ 7407972 w 7407972"/>
              <a:gd name="connsiteY3" fmla="*/ 1023937 h 1042598"/>
              <a:gd name="connsiteX4" fmla="*/ 0 w 7407972"/>
              <a:gd name="connsiteY4" fmla="*/ 0 h 1042598"/>
              <a:gd name="connsiteX0" fmla="*/ 131163 w 7539135"/>
              <a:gd name="connsiteY0" fmla="*/ 0 h 1042598"/>
              <a:gd name="connsiteX1" fmla="*/ 0 w 7539135"/>
              <a:gd name="connsiteY1" fmla="*/ 193902 h 1042598"/>
              <a:gd name="connsiteX2" fmla="*/ 7212563 w 7539135"/>
              <a:gd name="connsiteY2" fmla="*/ 1042598 h 1042598"/>
              <a:gd name="connsiteX3" fmla="*/ 7539135 w 7539135"/>
              <a:gd name="connsiteY3" fmla="*/ 1023937 h 1042598"/>
              <a:gd name="connsiteX4" fmla="*/ 131163 w 7539135"/>
              <a:gd name="connsiteY4" fmla="*/ 0 h 1042598"/>
              <a:gd name="connsiteX0" fmla="*/ 59725 w 7539135"/>
              <a:gd name="connsiteY0" fmla="*/ 0 h 892580"/>
              <a:gd name="connsiteX1" fmla="*/ 0 w 7539135"/>
              <a:gd name="connsiteY1" fmla="*/ 43884 h 892580"/>
              <a:gd name="connsiteX2" fmla="*/ 7212563 w 7539135"/>
              <a:gd name="connsiteY2" fmla="*/ 892580 h 892580"/>
              <a:gd name="connsiteX3" fmla="*/ 7539135 w 7539135"/>
              <a:gd name="connsiteY3" fmla="*/ 873919 h 892580"/>
              <a:gd name="connsiteX4" fmla="*/ 59725 w 7539135"/>
              <a:gd name="connsiteY4" fmla="*/ 0 h 892580"/>
              <a:gd name="connsiteX0" fmla="*/ 194 w 7539135"/>
              <a:gd name="connsiteY0" fmla="*/ 0 h 923536"/>
              <a:gd name="connsiteX1" fmla="*/ 0 w 7539135"/>
              <a:gd name="connsiteY1" fmla="*/ 74840 h 923536"/>
              <a:gd name="connsiteX2" fmla="*/ 7212563 w 7539135"/>
              <a:gd name="connsiteY2" fmla="*/ 923536 h 923536"/>
              <a:gd name="connsiteX3" fmla="*/ 7539135 w 7539135"/>
              <a:gd name="connsiteY3" fmla="*/ 904875 h 923536"/>
              <a:gd name="connsiteX4" fmla="*/ 194 w 7539135"/>
              <a:gd name="connsiteY4" fmla="*/ 0 h 923536"/>
              <a:gd name="connsiteX0" fmla="*/ 194 w 7539135"/>
              <a:gd name="connsiteY0" fmla="*/ 0 h 904875"/>
              <a:gd name="connsiteX1" fmla="*/ 0 w 7539135"/>
              <a:gd name="connsiteY1" fmla="*/ 74840 h 904875"/>
              <a:gd name="connsiteX2" fmla="*/ 7212563 w 7539135"/>
              <a:gd name="connsiteY2" fmla="*/ 883055 h 904875"/>
              <a:gd name="connsiteX3" fmla="*/ 7539135 w 7539135"/>
              <a:gd name="connsiteY3" fmla="*/ 904875 h 904875"/>
              <a:gd name="connsiteX4" fmla="*/ 194 w 7539135"/>
              <a:gd name="connsiteY4" fmla="*/ 0 h 904875"/>
              <a:gd name="connsiteX0" fmla="*/ 194 w 7703442"/>
              <a:gd name="connsiteY0" fmla="*/ 0 h 1016794"/>
              <a:gd name="connsiteX1" fmla="*/ 0 w 7703442"/>
              <a:gd name="connsiteY1" fmla="*/ 74840 h 1016794"/>
              <a:gd name="connsiteX2" fmla="*/ 7212563 w 7703442"/>
              <a:gd name="connsiteY2" fmla="*/ 883055 h 1016794"/>
              <a:gd name="connsiteX3" fmla="*/ 7703442 w 7703442"/>
              <a:gd name="connsiteY3" fmla="*/ 1016794 h 1016794"/>
              <a:gd name="connsiteX4" fmla="*/ 194 w 7703442"/>
              <a:gd name="connsiteY4" fmla="*/ 0 h 1016794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12563 w 7674867"/>
              <a:gd name="connsiteY2" fmla="*/ 883055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30680"/>
              <a:gd name="connsiteX1" fmla="*/ 0 w 7674867"/>
              <a:gd name="connsiteY1" fmla="*/ 74840 h 930680"/>
              <a:gd name="connsiteX2" fmla="*/ 7293526 w 7674867"/>
              <a:gd name="connsiteY2" fmla="*/ 930680 h 930680"/>
              <a:gd name="connsiteX3" fmla="*/ 7674867 w 7674867"/>
              <a:gd name="connsiteY3" fmla="*/ 897731 h 930680"/>
              <a:gd name="connsiteX4" fmla="*/ 194 w 7674867"/>
              <a:gd name="connsiteY4" fmla="*/ 0 h 930680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3526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38758 w 7674867"/>
              <a:gd name="connsiteY2" fmla="*/ 894961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897731"/>
              <a:gd name="connsiteX1" fmla="*/ 0 w 7674867"/>
              <a:gd name="connsiteY1" fmla="*/ 74840 h 897731"/>
              <a:gd name="connsiteX2" fmla="*/ 7298289 w 7674867"/>
              <a:gd name="connsiteY2" fmla="*/ 661599 h 897731"/>
              <a:gd name="connsiteX3" fmla="*/ 7674867 w 7674867"/>
              <a:gd name="connsiteY3" fmla="*/ 897731 h 897731"/>
              <a:gd name="connsiteX4" fmla="*/ 194 w 7674867"/>
              <a:gd name="connsiteY4" fmla="*/ 0 h 897731"/>
              <a:gd name="connsiteX0" fmla="*/ 194 w 7674867"/>
              <a:gd name="connsiteY0" fmla="*/ 0 h 928299"/>
              <a:gd name="connsiteX1" fmla="*/ 0 w 7674867"/>
              <a:gd name="connsiteY1" fmla="*/ 74840 h 928299"/>
              <a:gd name="connsiteX2" fmla="*/ 7298289 w 7674867"/>
              <a:gd name="connsiteY2" fmla="*/ 928299 h 928299"/>
              <a:gd name="connsiteX3" fmla="*/ 7674867 w 7674867"/>
              <a:gd name="connsiteY3" fmla="*/ 897731 h 928299"/>
              <a:gd name="connsiteX4" fmla="*/ 194 w 7674867"/>
              <a:gd name="connsiteY4" fmla="*/ 0 h 928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74867" h="928299">
                <a:moveTo>
                  <a:pt x="194" y="0"/>
                </a:moveTo>
                <a:cubicBezTo>
                  <a:pt x="129" y="24947"/>
                  <a:pt x="65" y="49893"/>
                  <a:pt x="0" y="74840"/>
                </a:cubicBezTo>
                <a:lnTo>
                  <a:pt x="7298289" y="928299"/>
                </a:lnTo>
                <a:lnTo>
                  <a:pt x="7674867" y="897731"/>
                </a:lnTo>
                <a:lnTo>
                  <a:pt x="19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-2382" y="4272181"/>
            <a:ext cx="9146382" cy="697721"/>
          </a:xfrm>
          <a:custGeom>
            <a:avLst/>
            <a:gdLst>
              <a:gd name="connsiteX0" fmla="*/ 9153331 w 9153331"/>
              <a:gd name="connsiteY0" fmla="*/ 0 h 951723"/>
              <a:gd name="connsiteX1" fmla="*/ 0 w 9153331"/>
              <a:gd name="connsiteY1" fmla="*/ 867747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3331 w 9153331"/>
              <a:gd name="connsiteY0" fmla="*/ 0 h 951723"/>
              <a:gd name="connsiteX1" fmla="*/ 107265 w 9153331"/>
              <a:gd name="connsiteY1" fmla="*/ 901085 h 951723"/>
              <a:gd name="connsiteX2" fmla="*/ 0 w 9153331"/>
              <a:gd name="connsiteY2" fmla="*/ 951723 h 951723"/>
              <a:gd name="connsiteX3" fmla="*/ 9153331 w 9153331"/>
              <a:gd name="connsiteY3" fmla="*/ 83976 h 951723"/>
              <a:gd name="connsiteX4" fmla="*/ 9153331 w 9153331"/>
              <a:gd name="connsiteY4" fmla="*/ 0 h 951723"/>
              <a:gd name="connsiteX0" fmla="*/ 9155715 w 9155715"/>
              <a:gd name="connsiteY0" fmla="*/ 0 h 951723"/>
              <a:gd name="connsiteX1" fmla="*/ 0 w 9155715"/>
              <a:gd name="connsiteY1" fmla="*/ 865366 h 951723"/>
              <a:gd name="connsiteX2" fmla="*/ 2384 w 9155715"/>
              <a:gd name="connsiteY2" fmla="*/ 951723 h 951723"/>
              <a:gd name="connsiteX3" fmla="*/ 9155715 w 9155715"/>
              <a:gd name="connsiteY3" fmla="*/ 83976 h 951723"/>
              <a:gd name="connsiteX4" fmla="*/ 9155715 w 9155715"/>
              <a:gd name="connsiteY4" fmla="*/ 0 h 951723"/>
              <a:gd name="connsiteX0" fmla="*/ 9155715 w 9155715"/>
              <a:gd name="connsiteY0" fmla="*/ 0 h 894573"/>
              <a:gd name="connsiteX1" fmla="*/ 0 w 9155715"/>
              <a:gd name="connsiteY1" fmla="*/ 865366 h 894573"/>
              <a:gd name="connsiteX2" fmla="*/ 197847 w 9155715"/>
              <a:gd name="connsiteY2" fmla="*/ 894573 h 894573"/>
              <a:gd name="connsiteX3" fmla="*/ 9155715 w 9155715"/>
              <a:gd name="connsiteY3" fmla="*/ 83976 h 894573"/>
              <a:gd name="connsiteX4" fmla="*/ 9155715 w 9155715"/>
              <a:gd name="connsiteY4" fmla="*/ 0 h 894573"/>
              <a:gd name="connsiteX0" fmla="*/ 9155715 w 9155715"/>
              <a:gd name="connsiteY0" fmla="*/ 0 h 946961"/>
              <a:gd name="connsiteX1" fmla="*/ 0 w 9155715"/>
              <a:gd name="connsiteY1" fmla="*/ 865366 h 946961"/>
              <a:gd name="connsiteX2" fmla="*/ 4768 w 9155715"/>
              <a:gd name="connsiteY2" fmla="*/ 946961 h 946961"/>
              <a:gd name="connsiteX3" fmla="*/ 9155715 w 9155715"/>
              <a:gd name="connsiteY3" fmla="*/ 83976 h 946961"/>
              <a:gd name="connsiteX4" fmla="*/ 9155715 w 9155715"/>
              <a:gd name="connsiteY4" fmla="*/ 0 h 946961"/>
              <a:gd name="connsiteX0" fmla="*/ 9155715 w 9155715"/>
              <a:gd name="connsiteY0" fmla="*/ 0 h 894574"/>
              <a:gd name="connsiteX1" fmla="*/ 0 w 9155715"/>
              <a:gd name="connsiteY1" fmla="*/ 865366 h 894574"/>
              <a:gd name="connsiteX2" fmla="*/ 97732 w 9155715"/>
              <a:gd name="connsiteY2" fmla="*/ 894574 h 894574"/>
              <a:gd name="connsiteX3" fmla="*/ 9155715 w 9155715"/>
              <a:gd name="connsiteY3" fmla="*/ 83976 h 894574"/>
              <a:gd name="connsiteX4" fmla="*/ 9155715 w 9155715"/>
              <a:gd name="connsiteY4" fmla="*/ 0 h 894574"/>
              <a:gd name="connsiteX0" fmla="*/ 9155715 w 9155715"/>
              <a:gd name="connsiteY0" fmla="*/ 0 h 939818"/>
              <a:gd name="connsiteX1" fmla="*/ 0 w 9155715"/>
              <a:gd name="connsiteY1" fmla="*/ 865366 h 939818"/>
              <a:gd name="connsiteX2" fmla="*/ 2384 w 9155715"/>
              <a:gd name="connsiteY2" fmla="*/ 939818 h 939818"/>
              <a:gd name="connsiteX3" fmla="*/ 9155715 w 9155715"/>
              <a:gd name="connsiteY3" fmla="*/ 83976 h 939818"/>
              <a:gd name="connsiteX4" fmla="*/ 9155715 w 9155715"/>
              <a:gd name="connsiteY4" fmla="*/ 0 h 939818"/>
              <a:gd name="connsiteX0" fmla="*/ 9015078 w 9155715"/>
              <a:gd name="connsiteY0" fmla="*/ 0 h 873143"/>
              <a:gd name="connsiteX1" fmla="*/ 0 w 9155715"/>
              <a:gd name="connsiteY1" fmla="*/ 798691 h 873143"/>
              <a:gd name="connsiteX2" fmla="*/ 2384 w 9155715"/>
              <a:gd name="connsiteY2" fmla="*/ 873143 h 873143"/>
              <a:gd name="connsiteX3" fmla="*/ 9155715 w 9155715"/>
              <a:gd name="connsiteY3" fmla="*/ 17301 h 873143"/>
              <a:gd name="connsiteX4" fmla="*/ 9015078 w 9155715"/>
              <a:gd name="connsiteY4" fmla="*/ 0 h 873143"/>
              <a:gd name="connsiteX0" fmla="*/ 9160482 w 9160482"/>
              <a:gd name="connsiteY0" fmla="*/ 0 h 930293"/>
              <a:gd name="connsiteX1" fmla="*/ 0 w 9160482"/>
              <a:gd name="connsiteY1" fmla="*/ 855841 h 930293"/>
              <a:gd name="connsiteX2" fmla="*/ 2384 w 9160482"/>
              <a:gd name="connsiteY2" fmla="*/ 930293 h 930293"/>
              <a:gd name="connsiteX3" fmla="*/ 9155715 w 9160482"/>
              <a:gd name="connsiteY3" fmla="*/ 74451 h 930293"/>
              <a:gd name="connsiteX4" fmla="*/ 9160482 w 9160482"/>
              <a:gd name="connsiteY4" fmla="*/ 0 h 930293"/>
              <a:gd name="connsiteX0" fmla="*/ 9072286 w 9155715"/>
              <a:gd name="connsiteY0" fmla="*/ 0 h 885050"/>
              <a:gd name="connsiteX1" fmla="*/ 0 w 9155715"/>
              <a:gd name="connsiteY1" fmla="*/ 810598 h 885050"/>
              <a:gd name="connsiteX2" fmla="*/ 2384 w 9155715"/>
              <a:gd name="connsiteY2" fmla="*/ 885050 h 885050"/>
              <a:gd name="connsiteX3" fmla="*/ 9155715 w 9155715"/>
              <a:gd name="connsiteY3" fmla="*/ 29208 h 885050"/>
              <a:gd name="connsiteX4" fmla="*/ 9072286 w 9155715"/>
              <a:gd name="connsiteY4" fmla="*/ 0 h 885050"/>
              <a:gd name="connsiteX0" fmla="*/ 9155715 w 9155715"/>
              <a:gd name="connsiteY0" fmla="*/ 0 h 930294"/>
              <a:gd name="connsiteX1" fmla="*/ 0 w 9155715"/>
              <a:gd name="connsiteY1" fmla="*/ 855842 h 930294"/>
              <a:gd name="connsiteX2" fmla="*/ 2384 w 9155715"/>
              <a:gd name="connsiteY2" fmla="*/ 930294 h 930294"/>
              <a:gd name="connsiteX3" fmla="*/ 9155715 w 9155715"/>
              <a:gd name="connsiteY3" fmla="*/ 74452 h 930294"/>
              <a:gd name="connsiteX4" fmla="*/ 9155715 w 9155715"/>
              <a:gd name="connsiteY4" fmla="*/ 0 h 93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5715" h="930294">
                <a:moveTo>
                  <a:pt x="9155715" y="0"/>
                </a:moveTo>
                <a:lnTo>
                  <a:pt x="0" y="855842"/>
                </a:lnTo>
                <a:cubicBezTo>
                  <a:pt x="795" y="884628"/>
                  <a:pt x="1589" y="901508"/>
                  <a:pt x="2384" y="930294"/>
                </a:cubicBezTo>
                <a:lnTo>
                  <a:pt x="9155715" y="74452"/>
                </a:lnTo>
                <a:lnTo>
                  <a:pt x="91557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572000" y="457200"/>
            <a:ext cx="3886200" cy="3143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676274" y="1145286"/>
            <a:ext cx="3383280" cy="246888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1807390" y="4611032"/>
            <a:ext cx="7338991" cy="533997"/>
          </a:xfrm>
          <a:custGeom>
            <a:avLst/>
            <a:gdLst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666750 h 2114550"/>
              <a:gd name="connsiteX1" fmla="*/ 9144000 w 9144000"/>
              <a:gd name="connsiteY1" fmla="*/ 0 h 2114550"/>
              <a:gd name="connsiteX2" fmla="*/ 9144000 w 9144000"/>
              <a:gd name="connsiteY2" fmla="*/ 914400 h 2114550"/>
              <a:gd name="connsiteX3" fmla="*/ 6334125 w 9144000"/>
              <a:gd name="connsiteY3" fmla="*/ 2114550 h 2114550"/>
              <a:gd name="connsiteX4" fmla="*/ 0 w 9144000"/>
              <a:gd name="connsiteY4" fmla="*/ 1047750 h 2114550"/>
              <a:gd name="connsiteX5" fmla="*/ 9525 w 9144000"/>
              <a:gd name="connsiteY5" fmla="*/ 666750 h 2114550"/>
              <a:gd name="connsiteX0" fmla="*/ 9525 w 9144000"/>
              <a:gd name="connsiteY0" fmla="*/ 9525 h 1457325"/>
              <a:gd name="connsiteX1" fmla="*/ 9144000 w 9144000"/>
              <a:gd name="connsiteY1" fmla="*/ 0 h 1457325"/>
              <a:gd name="connsiteX2" fmla="*/ 9144000 w 9144000"/>
              <a:gd name="connsiteY2" fmla="*/ 257175 h 1457325"/>
              <a:gd name="connsiteX3" fmla="*/ 6334125 w 9144000"/>
              <a:gd name="connsiteY3" fmla="*/ 1457325 h 1457325"/>
              <a:gd name="connsiteX4" fmla="*/ 0 w 9144000"/>
              <a:gd name="connsiteY4" fmla="*/ 390525 h 1457325"/>
              <a:gd name="connsiteX5" fmla="*/ 9525 w 9144000"/>
              <a:gd name="connsiteY5" fmla="*/ 9525 h 1457325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6334125 w 9144000"/>
              <a:gd name="connsiteY4" fmla="*/ 1457325 h 1581150"/>
              <a:gd name="connsiteX5" fmla="*/ 0 w 9144000"/>
              <a:gd name="connsiteY5" fmla="*/ 390525 h 1581150"/>
              <a:gd name="connsiteX6" fmla="*/ 9525 w 9144000"/>
              <a:gd name="connsiteY6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390525 h 1581150"/>
              <a:gd name="connsiteX5" fmla="*/ 9525 w 9144000"/>
              <a:gd name="connsiteY5" fmla="*/ 9525 h 1581150"/>
              <a:gd name="connsiteX0" fmla="*/ 9525 w 9144000"/>
              <a:gd name="connsiteY0" fmla="*/ 952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9525 w 9144000"/>
              <a:gd name="connsiteY5" fmla="*/ 9525 h 1581150"/>
              <a:gd name="connsiteX0" fmla="*/ 342207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342207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257175 h 1581150"/>
              <a:gd name="connsiteX3" fmla="*/ 9144000 w 9144000"/>
              <a:gd name="connsiteY3" fmla="*/ 1581150 h 1581150"/>
              <a:gd name="connsiteX4" fmla="*/ 9134495 w 9144000"/>
              <a:gd name="connsiteY4" fmla="*/ 1572115 h 1581150"/>
              <a:gd name="connsiteX5" fmla="*/ 0 w 9144000"/>
              <a:gd name="connsiteY5" fmla="*/ 1571625 h 1581150"/>
              <a:gd name="connsiteX6" fmla="*/ 20 w 9144000"/>
              <a:gd name="connsiteY6" fmla="*/ 1323975 h 1581150"/>
              <a:gd name="connsiteX0" fmla="*/ 20 w 9144000"/>
              <a:gd name="connsiteY0" fmla="*/ 1323975 h 1581150"/>
              <a:gd name="connsiteX1" fmla="*/ 9144000 w 9144000"/>
              <a:gd name="connsiteY1" fmla="*/ 0 h 1581150"/>
              <a:gd name="connsiteX2" fmla="*/ 9144000 w 9144000"/>
              <a:gd name="connsiteY2" fmla="*/ 1581150 h 1581150"/>
              <a:gd name="connsiteX3" fmla="*/ 9134495 w 9144000"/>
              <a:gd name="connsiteY3" fmla="*/ 1572115 h 1581150"/>
              <a:gd name="connsiteX4" fmla="*/ 0 w 9144000"/>
              <a:gd name="connsiteY4" fmla="*/ 1571625 h 1581150"/>
              <a:gd name="connsiteX5" fmla="*/ 20 w 9144000"/>
              <a:gd name="connsiteY5" fmla="*/ 1323975 h 1581150"/>
              <a:gd name="connsiteX0" fmla="*/ 20 w 9144000"/>
              <a:gd name="connsiteY0" fmla="*/ 456601 h 713776"/>
              <a:gd name="connsiteX1" fmla="*/ 8611709 w 9144000"/>
              <a:gd name="connsiteY1" fmla="*/ 0 h 713776"/>
              <a:gd name="connsiteX2" fmla="*/ 9144000 w 9144000"/>
              <a:gd name="connsiteY2" fmla="*/ 713776 h 713776"/>
              <a:gd name="connsiteX3" fmla="*/ 9134495 w 9144000"/>
              <a:gd name="connsiteY3" fmla="*/ 704741 h 713776"/>
              <a:gd name="connsiteX4" fmla="*/ 0 w 9144000"/>
              <a:gd name="connsiteY4" fmla="*/ 704251 h 713776"/>
              <a:gd name="connsiteX5" fmla="*/ 20 w 9144000"/>
              <a:gd name="connsiteY5" fmla="*/ 456601 h 713776"/>
              <a:gd name="connsiteX0" fmla="*/ 20 w 9144000"/>
              <a:gd name="connsiteY0" fmla="*/ 818007 h 1075182"/>
              <a:gd name="connsiteX1" fmla="*/ 9124990 w 9144000"/>
              <a:gd name="connsiteY1" fmla="*/ 0 h 1075182"/>
              <a:gd name="connsiteX2" fmla="*/ 9144000 w 9144000"/>
              <a:gd name="connsiteY2" fmla="*/ 1075182 h 1075182"/>
              <a:gd name="connsiteX3" fmla="*/ 9134495 w 9144000"/>
              <a:gd name="connsiteY3" fmla="*/ 1066147 h 1075182"/>
              <a:gd name="connsiteX4" fmla="*/ 0 w 9144000"/>
              <a:gd name="connsiteY4" fmla="*/ 1065657 h 1075182"/>
              <a:gd name="connsiteX5" fmla="*/ 20 w 9144000"/>
              <a:gd name="connsiteY5" fmla="*/ 818007 h 1075182"/>
              <a:gd name="connsiteX0" fmla="*/ 20 w 9144000"/>
              <a:gd name="connsiteY0" fmla="*/ 176512 h 433687"/>
              <a:gd name="connsiteX1" fmla="*/ 8782802 w 9144000"/>
              <a:gd name="connsiteY1" fmla="*/ 0 h 433687"/>
              <a:gd name="connsiteX2" fmla="*/ 9144000 w 9144000"/>
              <a:gd name="connsiteY2" fmla="*/ 433687 h 433687"/>
              <a:gd name="connsiteX3" fmla="*/ 9134495 w 9144000"/>
              <a:gd name="connsiteY3" fmla="*/ 424652 h 433687"/>
              <a:gd name="connsiteX4" fmla="*/ 0 w 9144000"/>
              <a:gd name="connsiteY4" fmla="*/ 424162 h 433687"/>
              <a:gd name="connsiteX5" fmla="*/ 20 w 9144000"/>
              <a:gd name="connsiteY5" fmla="*/ 176512 h 433687"/>
              <a:gd name="connsiteX0" fmla="*/ 20 w 9144000"/>
              <a:gd name="connsiteY0" fmla="*/ 411426 h 668601"/>
              <a:gd name="connsiteX1" fmla="*/ 9124989 w 9144000"/>
              <a:gd name="connsiteY1" fmla="*/ 0 h 668601"/>
              <a:gd name="connsiteX2" fmla="*/ 9144000 w 9144000"/>
              <a:gd name="connsiteY2" fmla="*/ 668601 h 668601"/>
              <a:gd name="connsiteX3" fmla="*/ 9134495 w 9144000"/>
              <a:gd name="connsiteY3" fmla="*/ 659566 h 668601"/>
              <a:gd name="connsiteX4" fmla="*/ 0 w 9144000"/>
              <a:gd name="connsiteY4" fmla="*/ 659076 h 668601"/>
              <a:gd name="connsiteX5" fmla="*/ 20 w 9144000"/>
              <a:gd name="connsiteY5" fmla="*/ 411426 h 668601"/>
              <a:gd name="connsiteX0" fmla="*/ 20 w 9144000"/>
              <a:gd name="connsiteY0" fmla="*/ 998711 h 1081261"/>
              <a:gd name="connsiteX1" fmla="*/ 9124989 w 9144000"/>
              <a:gd name="connsiteY1" fmla="*/ 0 h 1081261"/>
              <a:gd name="connsiteX2" fmla="*/ 9144000 w 9144000"/>
              <a:gd name="connsiteY2" fmla="*/ 668601 h 1081261"/>
              <a:gd name="connsiteX3" fmla="*/ 9134495 w 9144000"/>
              <a:gd name="connsiteY3" fmla="*/ 659566 h 1081261"/>
              <a:gd name="connsiteX4" fmla="*/ 0 w 9144000"/>
              <a:gd name="connsiteY4" fmla="*/ 659076 h 1081261"/>
              <a:gd name="connsiteX5" fmla="*/ 20 w 9144000"/>
              <a:gd name="connsiteY5" fmla="*/ 998711 h 1081261"/>
              <a:gd name="connsiteX0" fmla="*/ 2243247 w 9144000"/>
              <a:gd name="connsiteY0" fmla="*/ 619235 h 701785"/>
              <a:gd name="connsiteX1" fmla="*/ 9124989 w 9144000"/>
              <a:gd name="connsiteY1" fmla="*/ 0 h 701785"/>
              <a:gd name="connsiteX2" fmla="*/ 9144000 w 9144000"/>
              <a:gd name="connsiteY2" fmla="*/ 668601 h 701785"/>
              <a:gd name="connsiteX3" fmla="*/ 9134495 w 9144000"/>
              <a:gd name="connsiteY3" fmla="*/ 659566 h 701785"/>
              <a:gd name="connsiteX4" fmla="*/ 0 w 9144000"/>
              <a:gd name="connsiteY4" fmla="*/ 659076 h 701785"/>
              <a:gd name="connsiteX5" fmla="*/ 2243247 w 9144000"/>
              <a:gd name="connsiteY5" fmla="*/ 619235 h 701785"/>
              <a:gd name="connsiteX0" fmla="*/ 7 w 6900760"/>
              <a:gd name="connsiteY0" fmla="*/ 619235 h 1354783"/>
              <a:gd name="connsiteX1" fmla="*/ 6881749 w 6900760"/>
              <a:gd name="connsiteY1" fmla="*/ 0 h 1354783"/>
              <a:gd name="connsiteX2" fmla="*/ 6900760 w 6900760"/>
              <a:gd name="connsiteY2" fmla="*/ 668601 h 1354783"/>
              <a:gd name="connsiteX3" fmla="*/ 6891255 w 6900760"/>
              <a:gd name="connsiteY3" fmla="*/ 659566 h 1354783"/>
              <a:gd name="connsiteX4" fmla="*/ 684361 w 6900760"/>
              <a:gd name="connsiteY4" fmla="*/ 1354783 h 1354783"/>
              <a:gd name="connsiteX5" fmla="*/ 7 w 6900760"/>
              <a:gd name="connsiteY5" fmla="*/ 619235 h 1354783"/>
              <a:gd name="connsiteX0" fmla="*/ 0 w 6900753"/>
              <a:gd name="connsiteY0" fmla="*/ 619235 h 668601"/>
              <a:gd name="connsiteX1" fmla="*/ 6881742 w 6900753"/>
              <a:gd name="connsiteY1" fmla="*/ 0 h 668601"/>
              <a:gd name="connsiteX2" fmla="*/ 6900753 w 6900753"/>
              <a:gd name="connsiteY2" fmla="*/ 668601 h 668601"/>
              <a:gd name="connsiteX3" fmla="*/ 6891248 w 6900753"/>
              <a:gd name="connsiteY3" fmla="*/ 659566 h 668601"/>
              <a:gd name="connsiteX4" fmla="*/ 0 w 6900753"/>
              <a:gd name="connsiteY4" fmla="*/ 619235 h 668601"/>
              <a:gd name="connsiteX0" fmla="*/ 0 w 6263905"/>
              <a:gd name="connsiteY0" fmla="*/ 1197485 h 1197485"/>
              <a:gd name="connsiteX1" fmla="*/ 6244894 w 6263905"/>
              <a:gd name="connsiteY1" fmla="*/ 0 h 1197485"/>
              <a:gd name="connsiteX2" fmla="*/ 6263905 w 6263905"/>
              <a:gd name="connsiteY2" fmla="*/ 668601 h 1197485"/>
              <a:gd name="connsiteX3" fmla="*/ 6254400 w 6263905"/>
              <a:gd name="connsiteY3" fmla="*/ 659566 h 1197485"/>
              <a:gd name="connsiteX4" fmla="*/ 0 w 6263905"/>
              <a:gd name="connsiteY4" fmla="*/ 1197485 h 1197485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7309477 w 7318982"/>
              <a:gd name="connsiteY3" fmla="*/ 659566 h 673446"/>
              <a:gd name="connsiteX4" fmla="*/ 0 w 7318982"/>
              <a:gd name="connsiteY4" fmla="*/ 673446 h 673446"/>
              <a:gd name="connsiteX0" fmla="*/ 0 w 7318982"/>
              <a:gd name="connsiteY0" fmla="*/ 673446 h 673446"/>
              <a:gd name="connsiteX1" fmla="*/ 7299971 w 7318982"/>
              <a:gd name="connsiteY1" fmla="*/ 0 h 673446"/>
              <a:gd name="connsiteX2" fmla="*/ 7318982 w 7318982"/>
              <a:gd name="connsiteY2" fmla="*/ 668601 h 673446"/>
              <a:gd name="connsiteX3" fmla="*/ 0 w 7318982"/>
              <a:gd name="connsiteY3" fmla="*/ 673446 h 673446"/>
              <a:gd name="connsiteX0" fmla="*/ 0 w 7318982"/>
              <a:gd name="connsiteY0" fmla="*/ 526624 h 526624"/>
              <a:gd name="connsiteX1" fmla="*/ 7166898 w 7318982"/>
              <a:gd name="connsiteY1" fmla="*/ 0 h 526624"/>
              <a:gd name="connsiteX2" fmla="*/ 7318982 w 7318982"/>
              <a:gd name="connsiteY2" fmla="*/ 521779 h 526624"/>
              <a:gd name="connsiteX3" fmla="*/ 0 w 7318982"/>
              <a:gd name="connsiteY3" fmla="*/ 526624 h 526624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318982 w 7323733"/>
              <a:gd name="connsiteY2" fmla="*/ 668600 h 673445"/>
              <a:gd name="connsiteX3" fmla="*/ 0 w 7323733"/>
              <a:gd name="connsiteY3" fmla="*/ 673445 h 673445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145512 w 7323733"/>
              <a:gd name="connsiteY2" fmla="*/ 352371 h 673445"/>
              <a:gd name="connsiteX3" fmla="*/ 0 w 7323733"/>
              <a:gd name="connsiteY3" fmla="*/ 673445 h 673445"/>
              <a:gd name="connsiteX0" fmla="*/ 0 w 7323733"/>
              <a:gd name="connsiteY0" fmla="*/ 673445 h 675378"/>
              <a:gd name="connsiteX1" fmla="*/ 7323733 w 7323733"/>
              <a:gd name="connsiteY1" fmla="*/ 0 h 675378"/>
              <a:gd name="connsiteX2" fmla="*/ 7318982 w 7323733"/>
              <a:gd name="connsiteY2" fmla="*/ 675378 h 675378"/>
              <a:gd name="connsiteX3" fmla="*/ 0 w 7323733"/>
              <a:gd name="connsiteY3" fmla="*/ 673445 h 675378"/>
              <a:gd name="connsiteX0" fmla="*/ 0 w 7323733"/>
              <a:gd name="connsiteY0" fmla="*/ 673445 h 673445"/>
              <a:gd name="connsiteX1" fmla="*/ 7323733 w 7323733"/>
              <a:gd name="connsiteY1" fmla="*/ 0 h 673445"/>
              <a:gd name="connsiteX2" fmla="*/ 7202544 w 7323733"/>
              <a:gd name="connsiteY2" fmla="*/ 490158 h 673445"/>
              <a:gd name="connsiteX3" fmla="*/ 0 w 7323733"/>
              <a:gd name="connsiteY3" fmla="*/ 673445 h 673445"/>
              <a:gd name="connsiteX0" fmla="*/ 0 w 7323733"/>
              <a:gd name="connsiteY0" fmla="*/ 673445 h 675379"/>
              <a:gd name="connsiteX1" fmla="*/ 7323733 w 7323733"/>
              <a:gd name="connsiteY1" fmla="*/ 0 h 675379"/>
              <a:gd name="connsiteX2" fmla="*/ 7321359 w 7323733"/>
              <a:gd name="connsiteY2" fmla="*/ 675379 h 675379"/>
              <a:gd name="connsiteX3" fmla="*/ 0 w 7323733"/>
              <a:gd name="connsiteY3" fmla="*/ 673445 h 67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3733" h="675379">
                <a:moveTo>
                  <a:pt x="0" y="673445"/>
                </a:moveTo>
                <a:lnTo>
                  <a:pt x="7323733" y="0"/>
                </a:lnTo>
                <a:cubicBezTo>
                  <a:pt x="7322149" y="222867"/>
                  <a:pt x="7322943" y="452512"/>
                  <a:pt x="7321359" y="675379"/>
                </a:cubicBezTo>
                <a:lnTo>
                  <a:pt x="0" y="673445"/>
                </a:lnTo>
                <a:close/>
              </a:path>
            </a:pathLst>
          </a:custGeom>
          <a:gradFill>
            <a:gsLst>
              <a:gs pos="28000">
                <a:schemeClr val="accent1"/>
              </a:gs>
              <a:gs pos="40000">
                <a:schemeClr val="accent1">
                  <a:lumMod val="40000"/>
                  <a:lumOff val="60000"/>
                </a:schemeClr>
              </a:gs>
              <a:gs pos="48000">
                <a:schemeClr val="accent1"/>
              </a:gs>
            </a:gsLst>
            <a:lin ang="15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0" y="4093369"/>
            <a:ext cx="7239000" cy="1050131"/>
          </a:xfrm>
          <a:custGeom>
            <a:avLst/>
            <a:gdLst>
              <a:gd name="connsiteX0" fmla="*/ 0 w 9134475"/>
              <a:gd name="connsiteY0" fmla="*/ 142875 h 1323975"/>
              <a:gd name="connsiteX1" fmla="*/ 6305550 w 9134475"/>
              <a:gd name="connsiteY1" fmla="*/ 1209675 h 1323975"/>
              <a:gd name="connsiteX2" fmla="*/ 9134475 w 9134475"/>
              <a:gd name="connsiteY2" fmla="*/ 0 h 1323975"/>
              <a:gd name="connsiteX3" fmla="*/ 9134475 w 9134475"/>
              <a:gd name="connsiteY3" fmla="*/ 1323975 h 1323975"/>
              <a:gd name="connsiteX4" fmla="*/ 0 w 9134475"/>
              <a:gd name="connsiteY4" fmla="*/ 1323975 h 1323975"/>
              <a:gd name="connsiteX5" fmla="*/ 0 w 9134475"/>
              <a:gd name="connsiteY5" fmla="*/ 142875 h 1323975"/>
              <a:gd name="connsiteX0" fmla="*/ 0 w 9134475"/>
              <a:gd name="connsiteY0" fmla="*/ 0 h 1181100"/>
              <a:gd name="connsiteX1" fmla="*/ 6305550 w 9134475"/>
              <a:gd name="connsiteY1" fmla="*/ 1066800 h 1181100"/>
              <a:gd name="connsiteX2" fmla="*/ 9134475 w 9134475"/>
              <a:gd name="connsiteY2" fmla="*/ 1181100 h 1181100"/>
              <a:gd name="connsiteX3" fmla="*/ 0 w 9134475"/>
              <a:gd name="connsiteY3" fmla="*/ 1181100 h 1181100"/>
              <a:gd name="connsiteX4" fmla="*/ 0 w 9134475"/>
              <a:gd name="connsiteY4" fmla="*/ 0 h 1181100"/>
              <a:gd name="connsiteX0" fmla="*/ 0 w 6494783"/>
              <a:gd name="connsiteY0" fmla="*/ 0 h 1181100"/>
              <a:gd name="connsiteX1" fmla="*/ 6305550 w 6494783"/>
              <a:gd name="connsiteY1" fmla="*/ 1066800 h 1181100"/>
              <a:gd name="connsiteX2" fmla="*/ 6494783 w 6494783"/>
              <a:gd name="connsiteY2" fmla="*/ 1181100 h 1181100"/>
              <a:gd name="connsiteX3" fmla="*/ 0 w 6494783"/>
              <a:gd name="connsiteY3" fmla="*/ 1181100 h 1181100"/>
              <a:gd name="connsiteX4" fmla="*/ 0 w 6494783"/>
              <a:gd name="connsiteY4" fmla="*/ 0 h 1181100"/>
              <a:gd name="connsiteX0" fmla="*/ 0 w 6494783"/>
              <a:gd name="connsiteY0" fmla="*/ 0 h 1181100"/>
              <a:gd name="connsiteX1" fmla="*/ 6494783 w 6494783"/>
              <a:gd name="connsiteY1" fmla="*/ 1181100 h 1181100"/>
              <a:gd name="connsiteX2" fmla="*/ 0 w 6494783"/>
              <a:gd name="connsiteY2" fmla="*/ 1181100 h 1181100"/>
              <a:gd name="connsiteX3" fmla="*/ 0 w 6494783"/>
              <a:gd name="connsiteY3" fmla="*/ 0 h 1181100"/>
              <a:gd name="connsiteX0" fmla="*/ 0 w 7415827"/>
              <a:gd name="connsiteY0" fmla="*/ 0 h 1181100"/>
              <a:gd name="connsiteX1" fmla="*/ 7415827 w 7415827"/>
              <a:gd name="connsiteY1" fmla="*/ 866775 h 1181100"/>
              <a:gd name="connsiteX2" fmla="*/ 0 w 7415827"/>
              <a:gd name="connsiteY2" fmla="*/ 1181100 h 1181100"/>
              <a:gd name="connsiteX3" fmla="*/ 0 w 7415827"/>
              <a:gd name="connsiteY3" fmla="*/ 0 h 1181100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0 w 7415827"/>
              <a:gd name="connsiteY2" fmla="*/ 1571625 h 1571625"/>
              <a:gd name="connsiteX3" fmla="*/ 0 w 7415827"/>
              <a:gd name="connsiteY3" fmla="*/ 0 h 1571625"/>
              <a:gd name="connsiteX0" fmla="*/ 0 w 7415827"/>
              <a:gd name="connsiteY0" fmla="*/ 0 h 1571625"/>
              <a:gd name="connsiteX1" fmla="*/ 7415827 w 7415827"/>
              <a:gd name="connsiteY1" fmla="*/ 866775 h 1571625"/>
              <a:gd name="connsiteX2" fmla="*/ 1823096 w 7415827"/>
              <a:gd name="connsiteY2" fmla="*/ 1571625 h 1571625"/>
              <a:gd name="connsiteX3" fmla="*/ 0 w 7415827"/>
              <a:gd name="connsiteY3" fmla="*/ 1571625 h 1571625"/>
              <a:gd name="connsiteX4" fmla="*/ 0 w 7415827"/>
              <a:gd name="connsiteY4" fmla="*/ 0 h 1571625"/>
              <a:gd name="connsiteX0" fmla="*/ 0 w 7216426"/>
              <a:gd name="connsiteY0" fmla="*/ 0 h 1571625"/>
              <a:gd name="connsiteX1" fmla="*/ 7216426 w 7216426"/>
              <a:gd name="connsiteY1" fmla="*/ 1038225 h 1571625"/>
              <a:gd name="connsiteX2" fmla="*/ 1823096 w 7216426"/>
              <a:gd name="connsiteY2" fmla="*/ 1571625 h 1571625"/>
              <a:gd name="connsiteX3" fmla="*/ 0 w 7216426"/>
              <a:gd name="connsiteY3" fmla="*/ 1571625 h 1571625"/>
              <a:gd name="connsiteX4" fmla="*/ 0 w 7216426"/>
              <a:gd name="connsiteY4" fmla="*/ 0 h 1571625"/>
              <a:gd name="connsiteX0" fmla="*/ 0 w 7216426"/>
              <a:gd name="connsiteY0" fmla="*/ 0 h 914400"/>
              <a:gd name="connsiteX1" fmla="*/ 7216426 w 7216426"/>
              <a:gd name="connsiteY1" fmla="*/ 381000 h 914400"/>
              <a:gd name="connsiteX2" fmla="*/ 1823096 w 7216426"/>
              <a:gd name="connsiteY2" fmla="*/ 914400 h 914400"/>
              <a:gd name="connsiteX3" fmla="*/ 0 w 7216426"/>
              <a:gd name="connsiteY3" fmla="*/ 914400 h 914400"/>
              <a:gd name="connsiteX4" fmla="*/ 0 w 7216426"/>
              <a:gd name="connsiteY4" fmla="*/ 0 h 914400"/>
              <a:gd name="connsiteX0" fmla="*/ 0 w 7216426"/>
              <a:gd name="connsiteY0" fmla="*/ 0 h 1400175"/>
              <a:gd name="connsiteX1" fmla="*/ 7216426 w 7216426"/>
              <a:gd name="connsiteY1" fmla="*/ 866775 h 1400175"/>
              <a:gd name="connsiteX2" fmla="*/ 1823096 w 7216426"/>
              <a:gd name="connsiteY2" fmla="*/ 1400175 h 1400175"/>
              <a:gd name="connsiteX3" fmla="*/ 0 w 7216426"/>
              <a:gd name="connsiteY3" fmla="*/ 1400175 h 1400175"/>
              <a:gd name="connsiteX4" fmla="*/ 0 w 7216426"/>
              <a:gd name="connsiteY4" fmla="*/ 0 h 1400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16426" h="1400175">
                <a:moveTo>
                  <a:pt x="0" y="0"/>
                </a:moveTo>
                <a:lnTo>
                  <a:pt x="7216426" y="866775"/>
                </a:lnTo>
                <a:lnTo>
                  <a:pt x="1823096" y="1400175"/>
                </a:lnTo>
                <a:lnTo>
                  <a:pt x="0" y="1400175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/>
              </a:gs>
              <a:gs pos="52000">
                <a:schemeClr val="accent3">
                  <a:lumMod val="40000"/>
                  <a:lumOff val="60000"/>
                </a:schemeClr>
              </a:gs>
              <a:gs pos="66000">
                <a:schemeClr val="accent3"/>
              </a:gs>
            </a:gsLst>
            <a:lin ang="1662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1680725" y="4587381"/>
            <a:ext cx="7465656" cy="556120"/>
          </a:xfrm>
          <a:custGeom>
            <a:avLst/>
            <a:gdLst>
              <a:gd name="connsiteX0" fmla="*/ 7408506 w 7408506"/>
              <a:gd name="connsiteY0" fmla="*/ 0 h 755780"/>
              <a:gd name="connsiteX1" fmla="*/ 0 w 7408506"/>
              <a:gd name="connsiteY1" fmla="*/ 755780 h 755780"/>
              <a:gd name="connsiteX2" fmla="*/ 662473 w 7408506"/>
              <a:gd name="connsiteY2" fmla="*/ 755780 h 755780"/>
              <a:gd name="connsiteX3" fmla="*/ 7408506 w 7408506"/>
              <a:gd name="connsiteY3" fmla="*/ 74645 h 755780"/>
              <a:gd name="connsiteX4" fmla="*/ 7408506 w 7408506"/>
              <a:gd name="connsiteY4" fmla="*/ 0 h 755780"/>
              <a:gd name="connsiteX0" fmla="*/ 6958449 w 6958449"/>
              <a:gd name="connsiteY0" fmla="*/ 0 h 755780"/>
              <a:gd name="connsiteX1" fmla="*/ 0 w 6958449"/>
              <a:gd name="connsiteY1" fmla="*/ 712918 h 755780"/>
              <a:gd name="connsiteX2" fmla="*/ 212416 w 6958449"/>
              <a:gd name="connsiteY2" fmla="*/ 755780 h 755780"/>
              <a:gd name="connsiteX3" fmla="*/ 6958449 w 6958449"/>
              <a:gd name="connsiteY3" fmla="*/ 74645 h 755780"/>
              <a:gd name="connsiteX4" fmla="*/ 6958449 w 6958449"/>
              <a:gd name="connsiteY4" fmla="*/ 0 h 755780"/>
              <a:gd name="connsiteX0" fmla="*/ 6958449 w 6958449"/>
              <a:gd name="connsiteY0" fmla="*/ 0 h 712918"/>
              <a:gd name="connsiteX1" fmla="*/ 0 w 6958449"/>
              <a:gd name="connsiteY1" fmla="*/ 712918 h 712918"/>
              <a:gd name="connsiteX2" fmla="*/ 302903 w 6958449"/>
              <a:gd name="connsiteY2" fmla="*/ 705774 h 712918"/>
              <a:gd name="connsiteX3" fmla="*/ 6958449 w 6958449"/>
              <a:gd name="connsiteY3" fmla="*/ 74645 h 712918"/>
              <a:gd name="connsiteX4" fmla="*/ 6958449 w 6958449"/>
              <a:gd name="connsiteY4" fmla="*/ 0 h 712918"/>
              <a:gd name="connsiteX0" fmla="*/ 6958449 w 6958449"/>
              <a:gd name="connsiteY0" fmla="*/ 0 h 741492"/>
              <a:gd name="connsiteX1" fmla="*/ 0 w 6958449"/>
              <a:gd name="connsiteY1" fmla="*/ 712918 h 741492"/>
              <a:gd name="connsiteX2" fmla="*/ 248134 w 6958449"/>
              <a:gd name="connsiteY2" fmla="*/ 741492 h 741492"/>
              <a:gd name="connsiteX3" fmla="*/ 6958449 w 6958449"/>
              <a:gd name="connsiteY3" fmla="*/ 74645 h 741492"/>
              <a:gd name="connsiteX4" fmla="*/ 6958449 w 6958449"/>
              <a:gd name="connsiteY4" fmla="*/ 0 h 741492"/>
              <a:gd name="connsiteX0" fmla="*/ 7465656 w 7465656"/>
              <a:gd name="connsiteY0" fmla="*/ 0 h 741493"/>
              <a:gd name="connsiteX1" fmla="*/ 0 w 7465656"/>
              <a:gd name="connsiteY1" fmla="*/ 741493 h 741493"/>
              <a:gd name="connsiteX2" fmla="*/ 755341 w 7465656"/>
              <a:gd name="connsiteY2" fmla="*/ 741492 h 741493"/>
              <a:gd name="connsiteX3" fmla="*/ 7465656 w 7465656"/>
              <a:gd name="connsiteY3" fmla="*/ 74645 h 741493"/>
              <a:gd name="connsiteX4" fmla="*/ 7465656 w 7465656"/>
              <a:gd name="connsiteY4" fmla="*/ 0 h 741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65656" h="741493">
                <a:moveTo>
                  <a:pt x="7465656" y="0"/>
                </a:moveTo>
                <a:lnTo>
                  <a:pt x="0" y="741493"/>
                </a:lnTo>
                <a:lnTo>
                  <a:pt x="755341" y="741492"/>
                </a:lnTo>
                <a:lnTo>
                  <a:pt x="7465656" y="74645"/>
                </a:lnTo>
                <a:lnTo>
                  <a:pt x="746565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blipFill dpi="0" rotWithShape="1">
            <a:blip r:embed="rId13">
              <a:alphaModFix amt="15000"/>
            </a:blip>
            <a:srcRect/>
            <a:tile tx="0" ty="0" sx="76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0597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200151"/>
            <a:ext cx="7772400" cy="339447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0DC6A311-5C10-453E-B3E2-357D0A93A027}" type="datetimeFigureOut">
              <a:rPr lang="en-US" smtClean="0"/>
              <a:pPr/>
              <a:t>1/11/22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63D1C1EA-49D3-4FA6-B6A7-8C6F5C5B3D0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Matthew+21:1-11#fen-NRSV-23828a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blegateway.com/passage/?search=Matthew+21:1-11#fen-NRSV-23833b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microsoft.com/office/2007/relationships/media" Target="../media/media3.wav"/><Relationship Id="rId7" Type="http://schemas.openxmlformats.org/officeDocument/2006/relationships/image" Target="../media/image16.jpe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wav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5" r="12494"/>
          <a:stretch/>
        </p:blipFill>
        <p:spPr bwMode="auto"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4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52400" y="971550"/>
            <a:ext cx="52387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3810000" y="3028950"/>
            <a:ext cx="52387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46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7169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36"/>
          <a:stretch/>
        </p:blipFill>
        <p:spPr bwMode="auto">
          <a:xfrm>
            <a:off x="1143000" y="1054100"/>
            <a:ext cx="2971800" cy="364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5029200" y="1054100"/>
            <a:ext cx="2971800" cy="3688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72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Matthew 7:24-27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7696200" cy="3505200"/>
          </a:xfrm>
        </p:spPr>
        <p:txBody>
          <a:bodyPr>
            <a:noAutofit/>
          </a:bodyPr>
          <a:lstStyle/>
          <a:p>
            <a:r>
              <a:rPr lang="en-US" sz="1800" b="1" dirty="0"/>
              <a:t>21 </a:t>
            </a:r>
            <a:r>
              <a:rPr lang="en-US" sz="1800" dirty="0"/>
              <a:t>When they had come near Jerusalem and had reached </a:t>
            </a:r>
            <a:r>
              <a:rPr lang="en-US" sz="1800" dirty="0" err="1"/>
              <a:t>Bethphage</a:t>
            </a:r>
            <a:r>
              <a:rPr lang="en-US" sz="1800" dirty="0"/>
              <a:t>, at the Mount of Olives, Jesus sent two disciples, </a:t>
            </a:r>
            <a:r>
              <a:rPr lang="en-US" sz="1800" b="1" baseline="30000" dirty="0"/>
              <a:t>2 </a:t>
            </a:r>
            <a:r>
              <a:rPr lang="en-US" sz="1800" dirty="0"/>
              <a:t>saying to them, “Go into the village ahead of you, and immediately you will find a donkey tied, and a colt with her; untie them and bring them to me. </a:t>
            </a:r>
            <a:r>
              <a:rPr lang="en-US" sz="1800" b="1" baseline="30000" dirty="0"/>
              <a:t>3 </a:t>
            </a:r>
            <a:r>
              <a:rPr lang="en-US" sz="1800" dirty="0"/>
              <a:t>If anyone says anything to you, just say this, ‘The Lord needs them.’ And he will send them immediately.</a:t>
            </a:r>
            <a:r>
              <a:rPr lang="en-US" sz="1800" baseline="30000" dirty="0"/>
              <a:t>[</a:t>
            </a:r>
            <a:r>
              <a:rPr lang="en-US" sz="1800" baseline="30000" dirty="0">
                <a:hlinkClick r:id="rId2" tooltip="See footnote a"/>
              </a:rPr>
              <a:t>a</a:t>
            </a:r>
            <a:r>
              <a:rPr lang="en-US" sz="1800" baseline="30000" dirty="0"/>
              <a:t>]</a:t>
            </a:r>
            <a:r>
              <a:rPr lang="en-US" sz="1800" dirty="0"/>
              <a:t>” </a:t>
            </a:r>
            <a:r>
              <a:rPr lang="en-US" sz="1800" b="1" baseline="30000" dirty="0"/>
              <a:t>4 </a:t>
            </a:r>
            <a:r>
              <a:rPr lang="en-US" sz="1800" dirty="0"/>
              <a:t>This took place to fulfill what had been spoken through the prophet, saying,</a:t>
            </a:r>
          </a:p>
          <a:p>
            <a:r>
              <a:rPr lang="en-US" sz="1800" b="1" baseline="30000" dirty="0"/>
              <a:t>5 </a:t>
            </a:r>
            <a:r>
              <a:rPr lang="en-US" sz="1800" dirty="0"/>
              <a:t>“Tell the daughter of Zion,</a:t>
            </a:r>
            <a:br>
              <a:rPr lang="en-US" sz="1800" dirty="0"/>
            </a:br>
            <a:r>
              <a:rPr lang="en-US" sz="1800" dirty="0"/>
              <a:t>Look, your king is coming to you,</a:t>
            </a:r>
            <a:br>
              <a:rPr lang="en-US" sz="1800" dirty="0"/>
            </a:br>
            <a:r>
              <a:rPr lang="en-US" sz="1800" dirty="0"/>
              <a:t>    humble, and mounted on a donkey,</a:t>
            </a:r>
            <a:br>
              <a:rPr lang="en-US" sz="1800" dirty="0"/>
            </a:br>
            <a:r>
              <a:rPr lang="en-US" sz="1800" dirty="0"/>
              <a:t>        and on a colt, the foal of a donkey.”</a:t>
            </a:r>
          </a:p>
          <a:p>
            <a:endParaRPr lang="en-US" sz="1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75844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Matthew 7:24-27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7772400" cy="3505200"/>
          </a:xfrm>
        </p:spPr>
        <p:txBody>
          <a:bodyPr>
            <a:noAutofit/>
          </a:bodyPr>
          <a:lstStyle/>
          <a:p>
            <a:r>
              <a:rPr lang="en-US" sz="1800" b="1" baseline="30000" dirty="0"/>
              <a:t>6 </a:t>
            </a:r>
            <a:r>
              <a:rPr lang="en-US" sz="1800" dirty="0"/>
              <a:t>The disciples went and did as Jesus had directed them; </a:t>
            </a:r>
            <a:r>
              <a:rPr lang="en-US" sz="1800" b="1" baseline="30000" dirty="0"/>
              <a:t>7 </a:t>
            </a:r>
            <a:r>
              <a:rPr lang="en-US" sz="1800" dirty="0"/>
              <a:t>they brought the donkey and the colt, and put their cloaks on them, and he sat on them. </a:t>
            </a:r>
            <a:r>
              <a:rPr lang="en-US" sz="1800" b="1" baseline="30000" dirty="0"/>
              <a:t>8 </a:t>
            </a:r>
            <a:r>
              <a:rPr lang="en-US" sz="1800" dirty="0"/>
              <a:t>A very large crowd</a:t>
            </a:r>
            <a:r>
              <a:rPr lang="en-US" sz="1800" baseline="30000" dirty="0"/>
              <a:t>[</a:t>
            </a:r>
            <a:r>
              <a:rPr lang="en-US" sz="1800" baseline="30000" dirty="0">
                <a:hlinkClick r:id="rId2" tooltip="See footnote b"/>
              </a:rPr>
              <a:t>b</a:t>
            </a:r>
            <a:r>
              <a:rPr lang="en-US" sz="1800" baseline="30000" dirty="0"/>
              <a:t>]</a:t>
            </a:r>
            <a:r>
              <a:rPr lang="en-US" sz="1800" dirty="0"/>
              <a:t> spread their cloaks on the road, and others cut branches from the trees and spread them on the road. </a:t>
            </a:r>
            <a:r>
              <a:rPr lang="en-US" sz="1800" b="1" baseline="30000" dirty="0"/>
              <a:t>9 </a:t>
            </a:r>
            <a:r>
              <a:rPr lang="en-US" sz="1800" dirty="0"/>
              <a:t>The crowds that went ahead of him and that followed were shouting,</a:t>
            </a:r>
          </a:p>
          <a:p>
            <a:r>
              <a:rPr lang="en-US" sz="1800" dirty="0"/>
              <a:t>“Hosanna to the Son of David!</a:t>
            </a:r>
            <a:br>
              <a:rPr lang="en-US" sz="1800" dirty="0"/>
            </a:br>
            <a:r>
              <a:rPr lang="en-US" sz="1800" dirty="0"/>
              <a:t>    Blessed is the one who comes in the name of the Lord!</a:t>
            </a:r>
            <a:br>
              <a:rPr lang="en-US" sz="1800" dirty="0"/>
            </a:br>
            <a:r>
              <a:rPr lang="en-US" sz="1800" dirty="0"/>
              <a:t>Hosanna in the highest heaven!”</a:t>
            </a:r>
          </a:p>
          <a:p>
            <a:r>
              <a:rPr lang="en-US" sz="1800" b="1" baseline="30000" dirty="0"/>
              <a:t>10 </a:t>
            </a:r>
            <a:r>
              <a:rPr lang="en-US" sz="1800" dirty="0"/>
              <a:t>When he entered Jerusalem, the whole city was in turmoil, asking, “Who is this?” </a:t>
            </a:r>
            <a:r>
              <a:rPr lang="en-US" sz="1800" b="1" baseline="30000" dirty="0"/>
              <a:t>11 </a:t>
            </a:r>
            <a:r>
              <a:rPr lang="en-US" sz="1800" dirty="0"/>
              <a:t>The crowds were saying, “This is the prophet Jesus from Nazareth in Galilee.”</a:t>
            </a:r>
            <a:endParaRPr lang="en-US" sz="3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60445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489" y="742950"/>
            <a:ext cx="7772400" cy="85725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Jesus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85800" y="209550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11266" name="Picture 2" descr="http://3.bp.blogspot.com/-i3FVqxcudOU/T3C4bTfVL5I/AAAAAAAAAcE/KFQI-AVExRc/s1600/medieval+k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56217"/>
            <a:ext cx="1524000" cy="158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57400" y="1581150"/>
            <a:ext cx="6553200" cy="2819400"/>
          </a:xfrm>
        </p:spPr>
        <p:txBody>
          <a:bodyPr>
            <a:noAutofit/>
          </a:bodyPr>
          <a:lstStyle/>
          <a:p>
            <a:pPr indent="-342900">
              <a:buFont typeface="Arial" charset="0"/>
              <a:buChar char="•"/>
            </a:pPr>
            <a:r>
              <a:rPr lang="en-US" sz="2400" dirty="0"/>
              <a:t>Warrior/King/Ruler to over throw Rome and free the oppressed.</a:t>
            </a:r>
          </a:p>
          <a:p>
            <a:pPr indent="-342900">
              <a:buFont typeface="Arial" charset="0"/>
              <a:buChar char="•"/>
            </a:pPr>
            <a:r>
              <a:rPr lang="en-US" sz="2400" dirty="0"/>
              <a:t>They shouted Hosanna – meaning </a:t>
            </a:r>
            <a:r>
              <a:rPr lang="en-US" sz="2400" i="1" dirty="0"/>
              <a:t>save </a:t>
            </a:r>
            <a:r>
              <a:rPr lang="en-US" sz="2400" dirty="0"/>
              <a:t>or </a:t>
            </a:r>
            <a:r>
              <a:rPr lang="en-US" sz="2400" i="1" dirty="0"/>
              <a:t>help </a:t>
            </a:r>
            <a:r>
              <a:rPr lang="en-US" sz="2400" dirty="0"/>
              <a:t>knowing that a King has the power to do that. </a:t>
            </a:r>
          </a:p>
          <a:p>
            <a:pPr indent="-342900">
              <a:buFont typeface="Arial" charset="0"/>
              <a:buChar char="•"/>
            </a:pPr>
            <a:r>
              <a:rPr lang="en-US" sz="2400" dirty="0"/>
              <a:t>Greeted him with palm leaves – symbolic of a victorious ruler.</a:t>
            </a:r>
            <a:br>
              <a:rPr lang="en-US" sz="2400" dirty="0"/>
            </a:br>
            <a:endParaRPr lang="en-US" sz="2400" dirty="0"/>
          </a:p>
          <a:p>
            <a:pPr indent="-342900">
              <a:buFont typeface="Arial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475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2489" y="742950"/>
            <a:ext cx="7772400" cy="85725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Jesus</a:t>
            </a: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685800" y="209550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/>
              <a:t>Expectation vs Reality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057400" y="1581150"/>
            <a:ext cx="6553200" cy="2819400"/>
          </a:xfrm>
        </p:spPr>
        <p:txBody>
          <a:bodyPr>
            <a:noAutofit/>
          </a:bodyPr>
          <a:lstStyle/>
          <a:p>
            <a:pPr indent="-342900">
              <a:buFont typeface="Arial" charset="0"/>
              <a:buChar char="•"/>
            </a:pPr>
            <a:r>
              <a:rPr lang="en-US" sz="2400" dirty="0"/>
              <a:t>Man bringing a message of change and transformation.</a:t>
            </a:r>
          </a:p>
          <a:p>
            <a:pPr indent="-342900">
              <a:buFont typeface="Arial" charset="0"/>
              <a:buChar char="•"/>
            </a:pPr>
            <a:r>
              <a:rPr lang="en-US" sz="2400" dirty="0"/>
              <a:t>Had no power within the government, had no army to challenge the Romans. </a:t>
            </a:r>
          </a:p>
          <a:p>
            <a:pPr indent="-342900">
              <a:buFont typeface="Arial" charset="0"/>
              <a:buChar char="•"/>
            </a:pPr>
            <a:r>
              <a:rPr lang="en-US" sz="2400" dirty="0"/>
              <a:t>His goal was to sacrifice his life for all the people – giving them eternal life. His main focus was on 		the next life not their present situations. </a:t>
            </a:r>
            <a:br>
              <a:rPr lang="en-US" sz="2400" dirty="0"/>
            </a:br>
            <a:endParaRPr lang="en-US" sz="2400" dirty="0"/>
          </a:p>
          <a:p>
            <a:pPr indent="-342900">
              <a:buFont typeface="Arial" charset="0"/>
              <a:buChar char="•"/>
            </a:pPr>
            <a:endParaRPr lang="en-US" sz="2400" dirty="0"/>
          </a:p>
        </p:txBody>
      </p:sp>
      <p:pic>
        <p:nvPicPr>
          <p:cNvPr id="12290" name="Picture 2" descr="http://i1.wp.com/2.bp.blogspot.com/-lMGKBkAO88M/T4MhayTJj6I/AAAAAAAANlA/uoX71bJr1pY/s1600/Jesus+enteres+Jerusalem+on+a+Donkey+triumphal+entry+by+brian+jekel.jpg?w=72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91"/>
          <a:stretch/>
        </p:blipFill>
        <p:spPr bwMode="auto">
          <a:xfrm>
            <a:off x="381000" y="1066800"/>
            <a:ext cx="1560356" cy="1582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72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1 Jerusalem" descr="1 Jerusalem">
            <a:hlinkClick r:id="" action="ppaction://media"/>
            <a:extLst>
              <a:ext uri="{FF2B5EF4-FFF2-40B4-BE49-F238E27FC236}">
                <a16:creationId xmlns:a16="http://schemas.microsoft.com/office/drawing/2014/main" id="{B094B65A-A9A1-844C-807F-043BCCD5C9B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1277" y="133350"/>
            <a:ext cx="8813758" cy="4953000"/>
          </a:xfrm>
        </p:spPr>
      </p:pic>
    </p:spTree>
    <p:extLst>
      <p:ext uri="{BB962C8B-B14F-4D97-AF65-F5344CB8AC3E}">
        <p14:creationId xmlns:p14="http://schemas.microsoft.com/office/powerpoint/2010/main" val="320587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Week in Jerusalem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Jesus came into Jerusalem to celebrate the Passover festival he was treated and welcomed like royalty. </a:t>
            </a:r>
          </a:p>
          <a:p>
            <a:endParaRPr lang="en-US" dirty="0"/>
          </a:p>
          <a:p>
            <a:r>
              <a:rPr lang="en-US" dirty="0"/>
              <a:t>Within a week the same people who graciously adored and welcomed him screamed “Crucify him!” at his trial. </a:t>
            </a:r>
          </a:p>
          <a:p>
            <a:endParaRPr lang="en-US" dirty="0"/>
          </a:p>
          <a:p>
            <a:r>
              <a:rPr lang="en-US" dirty="0"/>
              <a:t>Why do you think they all change their minds?</a:t>
            </a:r>
          </a:p>
        </p:txBody>
      </p:sp>
    </p:spTree>
    <p:extLst>
      <p:ext uri="{BB962C8B-B14F-4D97-AF65-F5344CB8AC3E}">
        <p14:creationId xmlns:p14="http://schemas.microsoft.com/office/powerpoint/2010/main" val="5196886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Week in Jerusalem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6778" y="3405011"/>
            <a:ext cx="7772400" cy="0"/>
          </a:xfrm>
          <a:prstGeom prst="line">
            <a:avLst/>
          </a:prstGeom>
          <a:ln w="1047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912989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03389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783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687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8927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31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8833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737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215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1119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4835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739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3217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7121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7236178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26578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866945" y="2952750"/>
            <a:ext cx="0" cy="838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257345" y="2343150"/>
            <a:ext cx="606778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 rot="2704971">
            <a:off x="-145193" y="2536084"/>
            <a:ext cx="2513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ride into Jerusalem </a:t>
            </a:r>
            <a:br>
              <a:rPr lang="en-US" sz="1200" dirty="0"/>
            </a:br>
            <a:r>
              <a:rPr lang="en-US" sz="1200" dirty="0"/>
              <a:t>welcomed like a King </a:t>
            </a:r>
          </a:p>
        </p:txBody>
      </p:sp>
      <p:sp>
        <p:nvSpPr>
          <p:cNvPr id="28" name="TextBox 27"/>
          <p:cNvSpPr txBox="1"/>
          <p:nvPr/>
        </p:nvSpPr>
        <p:spPr>
          <a:xfrm rot="2704971">
            <a:off x="678563" y="2797633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teaches in the temples</a:t>
            </a:r>
          </a:p>
        </p:txBody>
      </p:sp>
      <p:sp>
        <p:nvSpPr>
          <p:cNvPr id="29" name="TextBox 28"/>
          <p:cNvSpPr txBox="1"/>
          <p:nvPr/>
        </p:nvSpPr>
        <p:spPr>
          <a:xfrm rot="2704971">
            <a:off x="1115412" y="2006941"/>
            <a:ext cx="283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condemns the temple after driving out people treating it as a market place</a:t>
            </a:r>
          </a:p>
        </p:txBody>
      </p:sp>
      <p:sp>
        <p:nvSpPr>
          <p:cNvPr id="30" name="TextBox 29"/>
          <p:cNvSpPr txBox="1"/>
          <p:nvPr/>
        </p:nvSpPr>
        <p:spPr>
          <a:xfrm rot="2704971">
            <a:off x="2046744" y="2006940"/>
            <a:ext cx="283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While Jesus eats with Simon the Leper – religious leaders plot a way to kill Jesus</a:t>
            </a:r>
          </a:p>
        </p:txBody>
      </p:sp>
      <p:sp>
        <p:nvSpPr>
          <p:cNvPr id="31" name="TextBox 30"/>
          <p:cNvSpPr txBox="1"/>
          <p:nvPr/>
        </p:nvSpPr>
        <p:spPr>
          <a:xfrm rot="2704971">
            <a:off x="3390940" y="2730529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Passover feast is prepared</a:t>
            </a:r>
          </a:p>
        </p:txBody>
      </p:sp>
      <p:sp>
        <p:nvSpPr>
          <p:cNvPr id="32" name="TextBox 31"/>
          <p:cNvSpPr txBox="1"/>
          <p:nvPr/>
        </p:nvSpPr>
        <p:spPr>
          <a:xfrm rot="2704971">
            <a:off x="4113551" y="2719946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Passover meal is consumed</a:t>
            </a:r>
          </a:p>
        </p:txBody>
      </p:sp>
      <p:sp>
        <p:nvSpPr>
          <p:cNvPr id="33" name="TextBox 32"/>
          <p:cNvSpPr txBox="1"/>
          <p:nvPr/>
        </p:nvSpPr>
        <p:spPr>
          <a:xfrm rot="2704971">
            <a:off x="5280026" y="3003492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arrested </a:t>
            </a:r>
          </a:p>
        </p:txBody>
      </p:sp>
      <p:sp>
        <p:nvSpPr>
          <p:cNvPr id="34" name="TextBox 33"/>
          <p:cNvSpPr txBox="1"/>
          <p:nvPr/>
        </p:nvSpPr>
        <p:spPr>
          <a:xfrm rot="2704971">
            <a:off x="6767850" y="2961710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crucified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5800" y="3856653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Sun.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72167" y="386766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592855" y="386766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Tues.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908778" y="387012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Wed.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02578" y="3870127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Thur.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922775" y="3874703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12AM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 rot="2704971">
            <a:off x="6046603" y="2844950"/>
            <a:ext cx="28363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Jesus is put on trial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90438" y="3856653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3AM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7581004" y="3861452"/>
            <a:ext cx="1007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Fri.|</a:t>
            </a:r>
            <a:r>
              <a:rPr lang="en-US" sz="1200" dirty="0"/>
              <a:t>9AM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312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Jesus’ Week in Jerusalem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00150"/>
            <a:ext cx="7772400" cy="3048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Was there ever a time that our expectations did not match our reality?</a:t>
            </a:r>
          </a:p>
          <a:p>
            <a:endParaRPr lang="en-US" dirty="0"/>
          </a:p>
          <a:p>
            <a:r>
              <a:rPr lang="en-US" dirty="0"/>
              <a:t>When that happens– how do we feel?</a:t>
            </a:r>
          </a:p>
          <a:p>
            <a:endParaRPr lang="en-US" dirty="0"/>
          </a:p>
          <a:p>
            <a:r>
              <a:rPr lang="en-US" dirty="0"/>
              <a:t>If you were in Jesus’ shoes how would you feel towards the people in Jerusalem?</a:t>
            </a:r>
          </a:p>
          <a:p>
            <a:endParaRPr lang="en-US" dirty="0"/>
          </a:p>
          <a:p>
            <a:r>
              <a:rPr lang="en-US" dirty="0"/>
              <a:t>How did Jesus respond?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3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7848600" cy="3428999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latin typeface="Arial Black" panose="020B0A04020102020204" pitchFamily="34" charset="0"/>
              </a:rPr>
              <a:t>Expectation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vs </a:t>
            </a:r>
            <a:br>
              <a:rPr lang="en-US" sz="4800" dirty="0">
                <a:latin typeface="Arial Black" panose="020B0A04020102020204" pitchFamily="34" charset="0"/>
              </a:rPr>
            </a:br>
            <a:r>
              <a:rPr lang="en-US" sz="4800" dirty="0">
                <a:latin typeface="Arial Black" panose="020B0A04020102020204" pitchFamily="34" charset="0"/>
              </a:rPr>
              <a:t>Reality</a:t>
            </a:r>
            <a:endParaRPr lang="en-US" sz="4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08969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315200" cy="865573"/>
          </a:xfrm>
        </p:spPr>
        <p:txBody>
          <a:bodyPr>
            <a:noAutofit/>
          </a:bodyPr>
          <a:lstStyle/>
          <a:p>
            <a:r>
              <a:rPr lang="en-US" sz="3200" dirty="0">
                <a:ln>
                  <a:solidFill>
                    <a:schemeClr val="tx1"/>
                  </a:solidFill>
                </a:ln>
              </a:rPr>
              <a:t>Connect with Your Small Group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8750"/>
            <a:ext cx="7315200" cy="2743200"/>
          </a:xfrm>
        </p:spPr>
        <p:txBody>
          <a:bodyPr>
            <a:normAutofit/>
          </a:bodyPr>
          <a:lstStyle/>
          <a:p>
            <a:r>
              <a:rPr lang="en-US" sz="4400" dirty="0">
                <a:latin typeface="+mj-lt"/>
              </a:rPr>
              <a:t>Blessings and Bummers</a:t>
            </a:r>
          </a:p>
          <a:p>
            <a:r>
              <a:rPr lang="en-US" sz="4400" dirty="0">
                <a:latin typeface="+mj-lt"/>
              </a:rPr>
              <a:t> Bibles – Matthew 21:1-11</a:t>
            </a:r>
          </a:p>
          <a:p>
            <a:endParaRPr lang="en-US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74739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r Screech And Crash-SoundBible.com-1414562045.wav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2295525"/>
            <a:ext cx="609600" cy="609600"/>
          </a:xfr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>
                  <a:solidFill>
                    <a:schemeClr val="tx1"/>
                  </a:solidFill>
                </a:ln>
                <a:latin typeface="+mn-lt"/>
              </a:rPr>
              <a:t>Connect with Jesus  (2Q’s)</a:t>
            </a:r>
          </a:p>
        </p:txBody>
      </p:sp>
      <p:pic>
        <p:nvPicPr>
          <p:cNvPr id="5" name="Content Placeholder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3638550"/>
            <a:ext cx="4040188" cy="9604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6580">
            <a:off x="4474800" y="2076253"/>
            <a:ext cx="4041775" cy="1705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ncoming_Suspense-Maximilien_-106057748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7787482" y="4777680"/>
            <a:ext cx="243681" cy="18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1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6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8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Our reality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95350"/>
            <a:ext cx="4572000" cy="3505200"/>
          </a:xfrm>
        </p:spPr>
        <p:txBody>
          <a:bodyPr>
            <a:noAutofit/>
          </a:bodyPr>
          <a:lstStyle/>
          <a:p>
            <a:pPr marL="0" indent="0" algn="r">
              <a:lnSpc>
                <a:spcPct val="200000"/>
              </a:lnSpc>
              <a:buNone/>
            </a:pPr>
            <a:r>
              <a:rPr lang="en-US" sz="1800" dirty="0"/>
              <a:t>Jesus told us to believe in him and we’d be saved. </a:t>
            </a:r>
            <a:br>
              <a:rPr lang="en-US" sz="1800" dirty="0"/>
            </a:br>
            <a:r>
              <a:rPr lang="en-US" sz="1800" dirty="0"/>
              <a:t>God sent us a King.</a:t>
            </a:r>
            <a:br>
              <a:rPr lang="en-US" sz="1800" dirty="0"/>
            </a:br>
            <a:r>
              <a:rPr lang="en-US" sz="1800" dirty="0"/>
              <a:t>God told us not to eat from the apple tree.</a:t>
            </a:r>
            <a:br>
              <a:rPr lang="en-US" sz="1800" dirty="0"/>
            </a:br>
            <a:r>
              <a:rPr lang="en-US" sz="1800" dirty="0"/>
              <a:t>God asked us to love our neighbors.</a:t>
            </a:r>
            <a:br>
              <a:rPr lang="en-US" sz="1800" dirty="0"/>
            </a:br>
            <a:r>
              <a:rPr lang="en-US" sz="1800" dirty="0"/>
              <a:t>God asks us to forgive our enemies.</a:t>
            </a:r>
            <a:br>
              <a:rPr lang="en-US" sz="1200" dirty="0"/>
            </a:br>
            <a:br>
              <a:rPr lang="en-US" sz="1200" dirty="0"/>
            </a:br>
            <a:r>
              <a:rPr lang="en-US" sz="1200" dirty="0"/>
              <a:t> </a:t>
            </a:r>
          </a:p>
          <a:p>
            <a:pPr marL="0" indent="0" algn="ctr">
              <a:lnSpc>
                <a:spcPct val="150000"/>
              </a:lnSpc>
              <a:buNone/>
            </a:pPr>
            <a:endParaRPr lang="en-US" sz="1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4724400" y="895350"/>
            <a:ext cx="4191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dirty="0"/>
              <a:t>He never said it would be easy.</a:t>
            </a:r>
          </a:p>
          <a:p>
            <a:pPr>
              <a:lnSpc>
                <a:spcPct val="200000"/>
              </a:lnSpc>
            </a:pPr>
            <a:r>
              <a:rPr lang="en-US" dirty="0"/>
              <a:t>We didn’t think he meant a baby.</a:t>
            </a:r>
          </a:p>
          <a:p>
            <a:pPr>
              <a:lnSpc>
                <a:spcPct val="200000"/>
              </a:lnSpc>
            </a:pPr>
            <a:r>
              <a:rPr lang="en-US" dirty="0"/>
              <a:t>He didn’t say it would be so tempting.</a:t>
            </a:r>
          </a:p>
          <a:p>
            <a:pPr>
              <a:lnSpc>
                <a:spcPct val="200000"/>
              </a:lnSpc>
            </a:pPr>
            <a:r>
              <a:rPr lang="en-US" dirty="0"/>
              <a:t>He didn’t mention how annoying they’d be.</a:t>
            </a:r>
          </a:p>
          <a:p>
            <a:pPr>
              <a:lnSpc>
                <a:spcPct val="200000"/>
              </a:lnSpc>
            </a:pPr>
            <a:r>
              <a:rPr lang="en-US" dirty="0"/>
              <a:t>He didn’t tell us they’d hurt us so much.</a:t>
            </a:r>
            <a:br>
              <a:rPr lang="en-US" sz="1200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20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09551"/>
            <a:ext cx="6781800" cy="609599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Our Prayer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23950"/>
            <a:ext cx="6553200" cy="3505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God, today we pray with confidence in you.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We pray for the strength to keep our eyes open for your answers.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Work to strengthen our understanding, strengthen our faith, and strengthen our hope in you.</a:t>
            </a:r>
          </a:p>
          <a:p>
            <a:pPr marL="0" indent="0">
              <a:buNone/>
            </a:pPr>
            <a:r>
              <a:rPr lang="en-US" sz="2400" dirty="0"/>
              <a:t>Amen.</a:t>
            </a:r>
            <a:endParaRPr lang="en-US" sz="28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14400" y="1352550"/>
            <a:ext cx="6553200" cy="3486150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tx2"/>
              </a:buClr>
              <a:buSzPct val="73000"/>
              <a:buFont typeface="Wingdings 2"/>
              <a:buChar char=""/>
              <a:defRPr kumimoji="0" sz="2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1208" indent="-228600" algn="l" rtl="0" eaLnBrk="1" latinLnBrk="0" hangingPunct="1">
              <a:spcBef>
                <a:spcPts val="5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23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58952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0000"/>
              <a:buFont typeface="Wingdings"/>
              <a:buChar char="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20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70000"/>
              <a:buFont typeface="Wingdings"/>
              <a:buChar char="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br>
              <a:rPr lang="en-US" sz="2000" dirty="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6351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914400" y="285750"/>
            <a:ext cx="7315200" cy="8655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ln>
                  <a:solidFill>
                    <a:schemeClr val="tx1"/>
                  </a:solidFill>
                </a:ln>
                <a:solidFill>
                  <a:schemeClr val="tx2"/>
                </a:solidFill>
              </a:rPr>
              <a:t>Blessing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371601"/>
            <a:ext cx="7315200" cy="31813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bless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keep you;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make his face shine 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be gracious to you;</a:t>
            </a:r>
            <a:br>
              <a:rPr lang="en-US" sz="3200" dirty="0">
                <a:latin typeface="+mj-lt"/>
              </a:rPr>
            </a:br>
            <a:r>
              <a:rPr lang="en-US" sz="3200" b="1" baseline="30000" dirty="0">
                <a:latin typeface="+mj-lt"/>
              </a:rPr>
              <a:t> </a:t>
            </a:r>
            <a:r>
              <a:rPr lang="en-US" sz="3200" dirty="0">
                <a:latin typeface="+mj-lt"/>
              </a:rPr>
              <a:t>the </a:t>
            </a:r>
            <a:r>
              <a:rPr lang="en-US" sz="3200" cap="small" dirty="0">
                <a:latin typeface="+mj-lt"/>
              </a:rPr>
              <a:t>Lord</a:t>
            </a:r>
            <a:r>
              <a:rPr lang="en-US" sz="3200" dirty="0">
                <a:latin typeface="+mj-lt"/>
              </a:rPr>
              <a:t> look upon you</a:t>
            </a:r>
            <a:br>
              <a:rPr lang="en-US" sz="3200" dirty="0">
                <a:latin typeface="+mj-lt"/>
              </a:rPr>
            </a:br>
            <a:r>
              <a:rPr lang="en-US" sz="3200" dirty="0">
                <a:latin typeface="+mj-lt"/>
              </a:rPr>
              <a:t>    and give you peace.</a:t>
            </a:r>
          </a:p>
        </p:txBody>
      </p:sp>
    </p:spTree>
    <p:extLst>
      <p:ext uri="{BB962C8B-B14F-4D97-AF65-F5344CB8AC3E}">
        <p14:creationId xmlns:p14="http://schemas.microsoft.com/office/powerpoint/2010/main" val="167946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1026" name="Picture 2" descr="https://s-media-cache-ak0.pinimg.com/236x/c4/af/ea/c4afeabe60fb37fdbb83757d519f5ac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22"/>
          <a:stretch/>
        </p:blipFill>
        <p:spPr bwMode="auto">
          <a:xfrm>
            <a:off x="990600" y="1352550"/>
            <a:ext cx="3352800" cy="2511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s-media-cache-ak0.pinimg.com/236x/c4/af/ea/c4afeabe60fb37fdbb83757d519f5ac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63"/>
          <a:stretch/>
        </p:blipFill>
        <p:spPr bwMode="auto">
          <a:xfrm>
            <a:off x="4947356" y="1428750"/>
            <a:ext cx="3604071" cy="2421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28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2050" name="Picture 2" descr="http://media-cache-ec0.pinimg.com/736x/66/1c/eb/661ceb6e3b3b6e620466ed5a4f1ec70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76"/>
          <a:stretch/>
        </p:blipFill>
        <p:spPr bwMode="auto">
          <a:xfrm>
            <a:off x="914400" y="1809750"/>
            <a:ext cx="296738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media-cache-ec0.pinimg.com/736x/66/1c/eb/661ceb6e3b3b6e620466ed5a4f1ec70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4"/>
          <a:stretch/>
        </p:blipFill>
        <p:spPr bwMode="auto">
          <a:xfrm>
            <a:off x="5105400" y="1428750"/>
            <a:ext cx="2743200" cy="289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01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41"/>
          <a:stretch/>
        </p:blipFill>
        <p:spPr bwMode="auto">
          <a:xfrm>
            <a:off x="5029200" y="1047748"/>
            <a:ext cx="2654813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371600" y="1047749"/>
            <a:ext cx="2641151" cy="3581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39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6" name="Picture 4" descr="Baking-expectations-vs.-reality6.jpg (600×60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2514600" y="1141589"/>
            <a:ext cx="17907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Baking-expectations-vs.-reality6.jpg (600×600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-20" r="-50000" b="20"/>
          <a:stretch/>
        </p:blipFill>
        <p:spPr bwMode="auto">
          <a:xfrm>
            <a:off x="4936067" y="1085145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056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://ididafunny.com/wp-content/uploads/2013/05/Expectations-Vs.-Reality-16-Pi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58" r="50000" b="-458"/>
          <a:stretch/>
        </p:blipFill>
        <p:spPr bwMode="auto">
          <a:xfrm>
            <a:off x="1295400" y="1080911"/>
            <a:ext cx="3090862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ididafunny.com/wp-content/uploads/2013/05/Expectations-Vs.-Reality-16-Pic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800600" y="1210027"/>
            <a:ext cx="3090863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428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3" r="48371"/>
          <a:stretch/>
        </p:blipFill>
        <p:spPr bwMode="auto">
          <a:xfrm>
            <a:off x="2209800" y="1123950"/>
            <a:ext cx="1967089" cy="337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9" t="11889"/>
          <a:stretch/>
        </p:blipFill>
        <p:spPr bwMode="auto">
          <a:xfrm>
            <a:off x="5029200" y="1123950"/>
            <a:ext cx="2023533" cy="335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92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Expectation vs reality</a:t>
            </a:r>
          </a:p>
        </p:txBody>
      </p:sp>
      <p:pic>
        <p:nvPicPr>
          <p:cNvPr id="9218" name="Picture 2" descr="http://img.izismile.com/img/img4/20111223/640/expectations_vs_reality_part_3_640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81000" y="1209322"/>
            <a:ext cx="42576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img.izismile.com/img/img4/20111223/640/expectations_vs_reality_part_3_640_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43"/>
          <a:stretch/>
        </p:blipFill>
        <p:spPr bwMode="auto">
          <a:xfrm>
            <a:off x="4658431" y="1200150"/>
            <a:ext cx="4257675" cy="2769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22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Urban Pop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Urban Pop">
      <a:maj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 Pop</Template>
  <TotalTime>6700</TotalTime>
  <Words>839</Words>
  <Application>Microsoft Macintosh PowerPoint</Application>
  <PresentationFormat>On-screen Show (16:9)</PresentationFormat>
  <Paragraphs>82</Paragraphs>
  <Slides>24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Arial Black</vt:lpstr>
      <vt:lpstr>Calibri</vt:lpstr>
      <vt:lpstr>Gill Sans MT</vt:lpstr>
      <vt:lpstr>Wingdings 2</vt:lpstr>
      <vt:lpstr>Wingdings 3</vt:lpstr>
      <vt:lpstr>Urban Pop</vt:lpstr>
      <vt:lpstr>PowerPoint Presentation</vt:lpstr>
      <vt:lpstr>Expectation  vs  Reality</vt:lpstr>
      <vt:lpstr>Expectation vs reality</vt:lpstr>
      <vt:lpstr>Expectation vs reality</vt:lpstr>
      <vt:lpstr>Expectation vs reality</vt:lpstr>
      <vt:lpstr>Expectation vs reality</vt:lpstr>
      <vt:lpstr>Expectation vs reality</vt:lpstr>
      <vt:lpstr>Expectation vs reality</vt:lpstr>
      <vt:lpstr>Expectation vs reality</vt:lpstr>
      <vt:lpstr>Expectation vs reality</vt:lpstr>
      <vt:lpstr>Expectation vs reality</vt:lpstr>
      <vt:lpstr>Matthew 7:24-27</vt:lpstr>
      <vt:lpstr>Matthew 7:24-27</vt:lpstr>
      <vt:lpstr>Jesus</vt:lpstr>
      <vt:lpstr>Jesus</vt:lpstr>
      <vt:lpstr>PowerPoint Presentation</vt:lpstr>
      <vt:lpstr>Jesus’ Week in Jerusalem</vt:lpstr>
      <vt:lpstr>Jesus’ Week in Jerusalem</vt:lpstr>
      <vt:lpstr>Jesus’ Week in Jerusalem</vt:lpstr>
      <vt:lpstr>Connect with Your Small Group</vt:lpstr>
      <vt:lpstr>PowerPoint Presentation</vt:lpstr>
      <vt:lpstr>Our reality</vt:lpstr>
      <vt:lpstr>Our Prayer</vt:lpstr>
      <vt:lpstr>Blessing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Corey Bjertness</dc:creator>
  <cp:lastModifiedBy>Derek &amp; Jennifer Swenson</cp:lastModifiedBy>
  <cp:revision>183</cp:revision>
  <dcterms:created xsi:type="dcterms:W3CDTF">2013-09-24T15:07:06Z</dcterms:created>
  <dcterms:modified xsi:type="dcterms:W3CDTF">2022-01-11T11:04:49Z</dcterms:modified>
</cp:coreProperties>
</file>