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notesMasterIdLst>
    <p:notesMasterId r:id="rId19"/>
  </p:notesMasterIdLst>
  <p:sldIdLst>
    <p:sldId id="260" r:id="rId2"/>
    <p:sldId id="256" r:id="rId3"/>
    <p:sldId id="264" r:id="rId4"/>
    <p:sldId id="272" r:id="rId5"/>
    <p:sldId id="258" r:id="rId6"/>
    <p:sldId id="259" r:id="rId7"/>
    <p:sldId id="261" r:id="rId8"/>
    <p:sldId id="262" r:id="rId9"/>
    <p:sldId id="257" r:id="rId10"/>
    <p:sldId id="263" r:id="rId11"/>
    <p:sldId id="265" r:id="rId12"/>
    <p:sldId id="270" r:id="rId13"/>
    <p:sldId id="266" r:id="rId14"/>
    <p:sldId id="267" r:id="rId15"/>
    <p:sldId id="269" r:id="rId16"/>
    <p:sldId id="271" r:id="rId17"/>
    <p:sldId id="273" r:id="rId18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>
      <p:cViewPr varScale="1">
        <p:scale>
          <a:sx n="139" d="100"/>
          <a:sy n="139" d="100"/>
        </p:scale>
        <p:origin x="176" y="28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60D1B-02B3-44DA-9E4D-387825F1BA92}" type="datetimeFigureOut">
              <a:rPr lang="en-US" smtClean="0"/>
              <a:t>9/17/22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12041-21DD-43B8-9FF1-42CEFF680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14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05BE6-4B1F-4581-AD03-4201683907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29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5715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2" y="4681478"/>
            <a:ext cx="7382935" cy="447675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847492"/>
            <a:ext cx="7179733" cy="402636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1" y="841376"/>
            <a:ext cx="7179733" cy="4026369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2" y="585057"/>
            <a:ext cx="567831" cy="473192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902677" y="577523"/>
            <a:ext cx="472440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495779"/>
            <a:ext cx="5723468" cy="1523408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1" y="3113852"/>
            <a:ext cx="5712179" cy="1270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4464660"/>
            <a:ext cx="1213821" cy="304271"/>
          </a:xfrm>
        </p:spPr>
        <p:txBody>
          <a:bodyPr/>
          <a:lstStyle/>
          <a:p>
            <a:fld id="{AF2A5E59-0A07-49F1-9E72-8341A8E3AC01}" type="datetimeFigureOut">
              <a:rPr lang="en-US" smtClean="0"/>
              <a:t>9/17/22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5" y="4464660"/>
            <a:ext cx="5034845" cy="30427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1" y="4464660"/>
            <a:ext cx="554023" cy="304271"/>
          </a:xfrm>
        </p:spPr>
        <p:txBody>
          <a:bodyPr/>
          <a:lstStyle>
            <a:lvl1pPr algn="ctr">
              <a:defRPr/>
            </a:lvl1pPr>
          </a:lstStyle>
          <a:p>
            <a:fld id="{3EF34B62-E4D2-48DC-8146-76A9C6141E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A5E59-0A07-49F1-9E72-8341A8E3AC01}" type="datetimeFigureOut">
              <a:rPr lang="en-US" smtClean="0"/>
              <a:t>9/17/22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34B62-E4D2-48DC-8146-76A9C6141E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771409"/>
            <a:ext cx="1430867" cy="39699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2" y="921927"/>
            <a:ext cx="5178779" cy="3668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A5E59-0A07-49F1-9E72-8341A8E3AC01}" type="datetimeFigureOut">
              <a:rPr lang="en-US" smtClean="0"/>
              <a:t>9/17/22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34B62-E4D2-48DC-8146-76A9C6141E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A5E59-0A07-49F1-9E72-8341A8E3AC01}" type="datetimeFigureOut">
              <a:rPr lang="en-US" smtClean="0"/>
              <a:t>9/17/22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34B62-E4D2-48DC-8146-76A9C6141E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1866192"/>
            <a:ext cx="6254044" cy="1135063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8" y="3104446"/>
            <a:ext cx="6231467" cy="1091259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A5E59-0A07-49F1-9E72-8341A8E3AC01}" type="datetimeFigureOut">
              <a:rPr lang="en-US" smtClean="0"/>
              <a:t>9/17/22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34B62-E4D2-48DC-8146-76A9C6141E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A5E59-0A07-49F1-9E72-8341A8E3AC01}" type="datetimeFigureOut">
              <a:rPr lang="en-US" smtClean="0"/>
              <a:t>9/17/22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34B62-E4D2-48DC-8146-76A9C6141E9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1767839"/>
            <a:ext cx="3200400" cy="3002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1766094"/>
            <a:ext cx="3200400" cy="30043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70" y="1768593"/>
            <a:ext cx="2939521" cy="683507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1768593"/>
            <a:ext cx="2944368" cy="68580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A5E59-0A07-49F1-9E72-8341A8E3AC01}" type="datetimeFigureOut">
              <a:rPr lang="en-US" smtClean="0"/>
              <a:t>9/17/22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34B62-E4D2-48DC-8146-76A9C6141E9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453640"/>
            <a:ext cx="3227832" cy="2316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454011"/>
            <a:ext cx="3227832" cy="2316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A5E59-0A07-49F1-9E72-8341A8E3AC01}" type="datetimeFigureOut">
              <a:rPr lang="en-US" smtClean="0"/>
              <a:t>9/17/22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34B62-E4D2-48DC-8146-76A9C6141E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A5E59-0A07-49F1-9E72-8341A8E3AC01}" type="datetimeFigureOut">
              <a:rPr lang="en-US" smtClean="0"/>
              <a:t>9/17/22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34B62-E4D2-48DC-8146-76A9C6141E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5715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8" y="5048365"/>
            <a:ext cx="7721601" cy="447675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3" y="504303"/>
            <a:ext cx="3788941" cy="47685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7" y="502920"/>
            <a:ext cx="3788941" cy="476858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5" y="480723"/>
            <a:ext cx="3788941" cy="47685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9" y="480060"/>
            <a:ext cx="3788941" cy="476858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7" y="244961"/>
            <a:ext cx="567831" cy="473192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326891" y="230392"/>
            <a:ext cx="472440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1683369"/>
            <a:ext cx="3064827" cy="1252531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959161"/>
            <a:ext cx="3020792" cy="3854574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6" y="3019790"/>
            <a:ext cx="3048891" cy="1750333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9" y="4904727"/>
            <a:ext cx="1213821" cy="304271"/>
          </a:xfrm>
        </p:spPr>
        <p:txBody>
          <a:bodyPr/>
          <a:lstStyle/>
          <a:p>
            <a:fld id="{AF2A5E59-0A07-49F1-9E72-8341A8E3AC01}" type="datetimeFigureOut">
              <a:rPr lang="en-US" smtClean="0"/>
              <a:t>9/17/22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5" y="4857718"/>
            <a:ext cx="3522607" cy="30427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4" y="4914135"/>
            <a:ext cx="554023" cy="304271"/>
          </a:xfrm>
        </p:spPr>
        <p:txBody>
          <a:bodyPr/>
          <a:lstStyle/>
          <a:p>
            <a:fld id="{3EF34B62-E4D2-48DC-8146-76A9C6141E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5715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8" y="5048365"/>
            <a:ext cx="7721601" cy="447675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5" y="480723"/>
            <a:ext cx="3788941" cy="47685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9" y="479808"/>
            <a:ext cx="3788941" cy="476858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3" y="504303"/>
            <a:ext cx="3788941" cy="47685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9" y="503267"/>
            <a:ext cx="3788941" cy="476858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7" y="244961"/>
            <a:ext cx="567831" cy="473192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326891" y="230392"/>
            <a:ext cx="472440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1684020"/>
            <a:ext cx="3063240" cy="124968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6" y="1006060"/>
            <a:ext cx="2913863" cy="3782843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017520"/>
            <a:ext cx="3044952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7" y="4907281"/>
            <a:ext cx="1213821" cy="304271"/>
          </a:xfrm>
        </p:spPr>
        <p:txBody>
          <a:bodyPr/>
          <a:lstStyle/>
          <a:p>
            <a:fld id="{AF2A5E59-0A07-49F1-9E72-8341A8E3AC01}" type="datetimeFigureOut">
              <a:rPr lang="en-US" smtClean="0"/>
              <a:t>9/17/22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70" y="4859198"/>
            <a:ext cx="3319043" cy="30427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90" y="4916689"/>
            <a:ext cx="554023" cy="304271"/>
          </a:xfrm>
        </p:spPr>
        <p:txBody>
          <a:bodyPr/>
          <a:lstStyle/>
          <a:p>
            <a:fld id="{3EF34B62-E4D2-48DC-8146-76A9C6141E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5715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1" y="5057775"/>
            <a:ext cx="7920991" cy="447675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479425"/>
            <a:ext cx="7696200" cy="47625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480060"/>
            <a:ext cx="7696200" cy="47625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2" y="227576"/>
            <a:ext cx="567831" cy="473192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62323" y="201225"/>
            <a:ext cx="472440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4" y="681319"/>
            <a:ext cx="6965245" cy="1002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1" y="1766047"/>
            <a:ext cx="6196405" cy="30031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9" y="4840960"/>
            <a:ext cx="1213821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F2A5E59-0A07-49F1-9E72-8341A8E3AC01}" type="datetimeFigureOut">
              <a:rPr lang="en-US" smtClean="0"/>
              <a:t>9/17/22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4840960"/>
            <a:ext cx="5540188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3" y="4840960"/>
            <a:ext cx="55402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3EF34B62-E4D2-48DC-8146-76A9C6141E9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5" r="12494"/>
          <a:stretch/>
        </p:blipFill>
        <p:spPr bwMode="auto">
          <a:xfrm>
            <a:off x="0" y="-63500"/>
            <a:ext cx="91440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970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783"/>
            <a:ext cx="6857999" cy="5693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19600" y="495300"/>
            <a:ext cx="1066800" cy="1295400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37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your Bibles: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Luke 24: 35-43, 50-52</a:t>
            </a:r>
          </a:p>
          <a:p>
            <a:r>
              <a:rPr lang="en-US" sz="3200" dirty="0"/>
              <a:t>Recap- Acts 1:9-11</a:t>
            </a:r>
          </a:p>
          <a:p>
            <a:r>
              <a:rPr lang="en-US" sz="3200" dirty="0"/>
              <a:t>Acts 2:1-8</a:t>
            </a:r>
          </a:p>
        </p:txBody>
      </p:sp>
    </p:spTree>
    <p:extLst>
      <p:ext uri="{BB962C8B-B14F-4D97-AF65-F5344CB8AC3E}">
        <p14:creationId xmlns:p14="http://schemas.microsoft.com/office/powerpoint/2010/main" val="30435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 video!!</a:t>
            </a:r>
          </a:p>
        </p:txBody>
      </p:sp>
      <p:pic>
        <p:nvPicPr>
          <p:cNvPr id="5" name="1- Pentecost" descr="1- Pentecost">
            <a:hlinkClick r:id="" action="ppaction://media"/>
            <a:extLst>
              <a:ext uri="{FF2B5EF4-FFF2-40B4-BE49-F238E27FC236}">
                <a16:creationId xmlns:a16="http://schemas.microsoft.com/office/drawing/2014/main" id="{14CAF534-32F1-6CDF-7670-B229B32403D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14300"/>
            <a:ext cx="8839200" cy="5141843"/>
          </a:xfrm>
        </p:spPr>
      </p:pic>
    </p:spTree>
    <p:extLst>
      <p:ext uri="{BB962C8B-B14F-4D97-AF65-F5344CB8AC3E}">
        <p14:creationId xmlns:p14="http://schemas.microsoft.com/office/powerpoint/2010/main" val="419059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5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Start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ascension was not the end of Jesus’ ministry….</a:t>
            </a:r>
          </a:p>
          <a:p>
            <a:r>
              <a:rPr lang="en-US" dirty="0"/>
              <a:t>It marks the beginning of the church!</a:t>
            </a:r>
          </a:p>
          <a:p>
            <a:r>
              <a:rPr lang="en-US" dirty="0"/>
              <a:t>But, who are we supposed to tell?</a:t>
            </a:r>
          </a:p>
        </p:txBody>
      </p:sp>
    </p:spTree>
    <p:extLst>
      <p:ext uri="{BB962C8B-B14F-4D97-AF65-F5344CB8AC3E}">
        <p14:creationId xmlns:p14="http://schemas.microsoft.com/office/powerpoint/2010/main" val="1075070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33866"/>
            <a:ext cx="6096000" cy="572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785923">
            <a:off x="3173649" y="806578"/>
            <a:ext cx="12192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Jesus</a:t>
            </a:r>
          </a:p>
        </p:txBody>
      </p:sp>
      <p:sp>
        <p:nvSpPr>
          <p:cNvPr id="6" name="TextBox 5"/>
          <p:cNvSpPr txBox="1"/>
          <p:nvPr/>
        </p:nvSpPr>
        <p:spPr>
          <a:xfrm rot="1839147">
            <a:off x="2128562" y="2123370"/>
            <a:ext cx="162476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Disciples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4700" y="4974166"/>
            <a:ext cx="26670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Everybody Else</a:t>
            </a:r>
          </a:p>
        </p:txBody>
      </p:sp>
      <p:sp>
        <p:nvSpPr>
          <p:cNvPr id="10" name="Curved Right Arrow 9"/>
          <p:cNvSpPr/>
          <p:nvPr/>
        </p:nvSpPr>
        <p:spPr>
          <a:xfrm rot="9946334">
            <a:off x="5403582" y="1151612"/>
            <a:ext cx="609600" cy="1619979"/>
          </a:xfrm>
          <a:prstGeom prst="curved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88" y="442263"/>
            <a:ext cx="1420813" cy="146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urved Left Arrow 8"/>
          <p:cNvSpPr/>
          <p:nvPr/>
        </p:nvSpPr>
        <p:spPr>
          <a:xfrm rot="21284335">
            <a:off x="5310815" y="1253386"/>
            <a:ext cx="734918" cy="1640766"/>
          </a:xfrm>
          <a:prstGeom prst="curvedLef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4343400" y="2073768"/>
            <a:ext cx="533400" cy="1715066"/>
          </a:xfrm>
          <a:prstGeom prst="upArrow">
            <a:avLst>
              <a:gd name="adj1" fmla="val 50000"/>
              <a:gd name="adj2" fmla="val 69048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5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296E-6 L 0.04792 2.80296E-6 C 0.0691 2.80296E-6 0.09584 0.09065 0.09584 0.16435 L 0.09584 0.32932 " pathEditMode="relative" rAng="0" ptsTypes="FfFF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164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0" grpId="1" animBg="1"/>
      <p:bldP spid="10" grpId="2" animBg="1"/>
      <p:bldP spid="10" grpId="3" animBg="1"/>
      <p:bldP spid="10" grpId="4" animBg="1"/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33866"/>
            <a:ext cx="6019800" cy="572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4200" y="869233"/>
            <a:ext cx="12192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Jesus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4200" y="4974166"/>
            <a:ext cx="32004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We are all Disciples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02049" y="2152729"/>
            <a:ext cx="19812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Everybody Else</a:t>
            </a:r>
          </a:p>
        </p:txBody>
      </p:sp>
      <p:sp>
        <p:nvSpPr>
          <p:cNvPr id="11" name="Up Arrow 10"/>
          <p:cNvSpPr/>
          <p:nvPr/>
        </p:nvSpPr>
        <p:spPr>
          <a:xfrm>
            <a:off x="4343400" y="2073768"/>
            <a:ext cx="533400" cy="1715066"/>
          </a:xfrm>
          <a:prstGeom prst="upArrow">
            <a:avLst>
              <a:gd name="adj1" fmla="val 50000"/>
              <a:gd name="adj2" fmla="val 69048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2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Lord’s Prayer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Our Father, who art in heaven</a:t>
            </a:r>
          </a:p>
          <a:p>
            <a:pPr marL="0" indent="0">
              <a:buNone/>
            </a:pPr>
            <a:r>
              <a:rPr lang="en-US" dirty="0"/>
              <a:t>Hallowed be thy name</a:t>
            </a:r>
          </a:p>
          <a:p>
            <a:pPr marL="0" indent="0">
              <a:buNone/>
            </a:pPr>
            <a:r>
              <a:rPr lang="en-US" dirty="0"/>
              <a:t>Thy kingdom come, thy will be done</a:t>
            </a:r>
          </a:p>
          <a:p>
            <a:pPr marL="0" indent="0">
              <a:buNone/>
            </a:pPr>
            <a:r>
              <a:rPr lang="en-US" dirty="0"/>
              <a:t>On earth as it is in heaven</a:t>
            </a:r>
          </a:p>
          <a:p>
            <a:pPr marL="0" indent="0">
              <a:buNone/>
            </a:pPr>
            <a:r>
              <a:rPr lang="en-US" dirty="0"/>
              <a:t>Give us this day our daily bread</a:t>
            </a:r>
          </a:p>
        </p:txBody>
      </p:sp>
    </p:spTree>
    <p:extLst>
      <p:ext uri="{BB962C8B-B14F-4D97-AF65-F5344CB8AC3E}">
        <p14:creationId xmlns:p14="http://schemas.microsoft.com/office/powerpoint/2010/main" val="48293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62100"/>
            <a:ext cx="6553199" cy="300317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And forgive us our trespasses as we forgive those who trespass against us.</a:t>
            </a:r>
          </a:p>
          <a:p>
            <a:pPr marL="0" indent="0">
              <a:buNone/>
            </a:pPr>
            <a:r>
              <a:rPr lang="en-US" dirty="0"/>
              <a:t>And lead us not into temptation</a:t>
            </a:r>
          </a:p>
          <a:p>
            <a:pPr marL="0" indent="0">
              <a:buNone/>
            </a:pPr>
            <a:r>
              <a:rPr lang="en-US" dirty="0"/>
              <a:t>But deliver us from evil.</a:t>
            </a:r>
          </a:p>
          <a:p>
            <a:pPr marL="0" indent="0">
              <a:buNone/>
            </a:pPr>
            <a:r>
              <a:rPr lang="en-US" dirty="0"/>
              <a:t>For thine is the kingdom, the power, and the glory</a:t>
            </a:r>
          </a:p>
          <a:p>
            <a:pPr marL="0" indent="0">
              <a:buNone/>
            </a:pPr>
            <a:r>
              <a:rPr lang="en-US" dirty="0"/>
              <a:t>Forever and ever. Amen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369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God’s Big Story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Ascension and Pentecost</a:t>
            </a:r>
          </a:p>
        </p:txBody>
      </p:sp>
      <p:cxnSp>
        <p:nvCxnSpPr>
          <p:cNvPr id="5" name="Elbow Connector 4"/>
          <p:cNvCxnSpPr/>
          <p:nvPr/>
        </p:nvCxnSpPr>
        <p:spPr>
          <a:xfrm>
            <a:off x="2819400" y="3086100"/>
            <a:ext cx="3505200" cy="12700"/>
          </a:xfrm>
          <a:prstGeom prst="bentConnector3">
            <a:avLst>
              <a:gd name="adj1" fmla="val 99728"/>
            </a:avLst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4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38301"/>
            <a:ext cx="6705600" cy="31309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i="1" dirty="0"/>
              <a:t>(3 deep breaths)</a:t>
            </a:r>
            <a:br>
              <a:rPr lang="en-US" sz="2800" i="1" dirty="0"/>
            </a:br>
            <a:r>
              <a:rPr lang="en-US" sz="2800" b="1" dirty="0"/>
              <a:t>God, you are above </a:t>
            </a:r>
            <a:r>
              <a:rPr lang="en-US" sz="2800" i="1" dirty="0"/>
              <a:t>(reach toward the sky),</a:t>
            </a:r>
          </a:p>
          <a:p>
            <a:pPr marL="0" indent="0">
              <a:buNone/>
            </a:pPr>
            <a:r>
              <a:rPr lang="en-US" sz="2800" b="1" dirty="0"/>
              <a:t>below</a:t>
            </a:r>
            <a:r>
              <a:rPr lang="en-US" sz="2800" i="1" dirty="0"/>
              <a:t> (touch your toes),</a:t>
            </a:r>
            <a:r>
              <a:rPr lang="en-US" sz="2800" b="1" i="1" dirty="0"/>
              <a:t> </a:t>
            </a:r>
          </a:p>
          <a:p>
            <a:pPr marL="0" indent="0">
              <a:buNone/>
            </a:pPr>
            <a:r>
              <a:rPr lang="en-US" sz="2800" b="1" i="1" dirty="0"/>
              <a:t>inside </a:t>
            </a:r>
            <a:r>
              <a:rPr lang="en-US" sz="2800" i="1" dirty="0"/>
              <a:t>(hands to heart),</a:t>
            </a:r>
          </a:p>
          <a:p>
            <a:pPr marL="0" indent="0">
              <a:buNone/>
            </a:pPr>
            <a:r>
              <a:rPr lang="en-US" sz="2800" b="1" dirty="0"/>
              <a:t>and all around </a:t>
            </a:r>
            <a:r>
              <a:rPr lang="en-US" sz="2800" i="1" dirty="0"/>
              <a:t>(big arm circles).</a:t>
            </a:r>
            <a:br>
              <a:rPr lang="en-US" i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014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638300"/>
            <a:ext cx="6196405" cy="3003177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I worship you </a:t>
            </a:r>
            <a:r>
              <a:rPr lang="en-US" sz="2800" i="1" dirty="0"/>
              <a:t>(reach toward the sky), </a:t>
            </a:r>
          </a:p>
          <a:p>
            <a:pPr marL="0" indent="0">
              <a:buNone/>
            </a:pPr>
            <a:r>
              <a:rPr lang="en-US" sz="2800" b="1" dirty="0"/>
              <a:t>and give my life to you </a:t>
            </a:r>
            <a:r>
              <a:rPr lang="en-US" sz="2800" i="1" dirty="0"/>
              <a:t>(touch your toes).</a:t>
            </a:r>
            <a:br>
              <a:rPr lang="en-US" sz="2800" i="1" dirty="0"/>
            </a:br>
            <a:r>
              <a:rPr lang="en-US" sz="2800" b="1" dirty="0"/>
              <a:t>And I love you </a:t>
            </a:r>
            <a:r>
              <a:rPr lang="en-US" sz="2800" i="1" dirty="0"/>
              <a:t>(hands to heart) </a:t>
            </a:r>
          </a:p>
          <a:p>
            <a:pPr marL="0" indent="0">
              <a:buNone/>
            </a:pPr>
            <a:r>
              <a:rPr lang="en-US" sz="2800" b="1" dirty="0"/>
              <a:t>with all that I am </a:t>
            </a:r>
            <a:r>
              <a:rPr lang="en-US" sz="2800" i="1" dirty="0"/>
              <a:t>(big arm circles).</a:t>
            </a:r>
            <a:br>
              <a:rPr lang="en-US" sz="2800" i="1" dirty="0"/>
            </a:br>
            <a:r>
              <a:rPr lang="en-US" sz="2800" i="1" dirty="0"/>
              <a:t>(3 deep breaths)</a:t>
            </a:r>
          </a:p>
          <a:p>
            <a:pPr marL="0" indent="0">
              <a:buNone/>
            </a:pPr>
            <a:r>
              <a:rPr lang="en-US" sz="2800" b="1" dirty="0"/>
              <a:t>Amen.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350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 Christ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2" y="1502834"/>
            <a:ext cx="6196405" cy="3003177"/>
          </a:xfrm>
        </p:spPr>
        <p:txBody>
          <a:bodyPr/>
          <a:lstStyle/>
          <a:p>
            <a:r>
              <a:rPr lang="en-US" dirty="0"/>
              <a:t>Who was he?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71700"/>
            <a:ext cx="396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57324"/>
            <a:ext cx="3124200" cy="4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487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Jesus was known for: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98448" y="1767839"/>
            <a:ext cx="3200400" cy="300228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His 12 Disciples</a:t>
            </a:r>
          </a:p>
          <a:p>
            <a:r>
              <a:rPr lang="en-US" dirty="0"/>
              <a:t>Teaching</a:t>
            </a:r>
          </a:p>
          <a:p>
            <a:r>
              <a:rPr lang="en-US" dirty="0"/>
              <a:t>Telling stories (parables) </a:t>
            </a:r>
          </a:p>
          <a:p>
            <a:r>
              <a:rPr lang="en-US" dirty="0"/>
              <a:t>Doing miracles</a:t>
            </a:r>
          </a:p>
          <a:p>
            <a:r>
              <a:rPr lang="en-US" dirty="0"/>
              <a:t>Having compassion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663440" y="1766095"/>
            <a:ext cx="3413760" cy="314880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Being the Son of God</a:t>
            </a:r>
          </a:p>
          <a:p>
            <a:r>
              <a:rPr lang="en-US" dirty="0"/>
              <a:t>Dying</a:t>
            </a:r>
          </a:p>
          <a:p>
            <a:r>
              <a:rPr lang="en-US" dirty="0"/>
              <a:t>Not staying dead!</a:t>
            </a:r>
          </a:p>
          <a:p>
            <a:r>
              <a:rPr lang="en-US" dirty="0"/>
              <a:t>Changing all the rules</a:t>
            </a:r>
          </a:p>
          <a:p>
            <a:endParaRPr lang="en-US" dirty="0"/>
          </a:p>
        </p:txBody>
      </p:sp>
      <p:sp>
        <p:nvSpPr>
          <p:cNvPr id="6" name="AutoShape 5" descr="Image result for check mar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48200" y="3614737"/>
            <a:ext cx="2895600" cy="1165861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Jesus leaves and promises to come again</a:t>
            </a:r>
          </a:p>
        </p:txBody>
      </p:sp>
    </p:spTree>
    <p:extLst>
      <p:ext uri="{BB962C8B-B14F-4D97-AF65-F5344CB8AC3E}">
        <p14:creationId xmlns:p14="http://schemas.microsoft.com/office/powerpoint/2010/main" val="64267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6" presetClass="emph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Grab a Bible, </a:t>
            </a:r>
            <a:br>
              <a:rPr lang="en-US" dirty="0"/>
            </a:br>
            <a:r>
              <a:rPr lang="en-US" dirty="0"/>
              <a:t>Find the Table of Contents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17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mdejong\Downloads\20180409_1417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9" b="26750"/>
          <a:stretch/>
        </p:blipFill>
        <p:spPr bwMode="auto">
          <a:xfrm>
            <a:off x="-76200" y="435769"/>
            <a:ext cx="9437721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867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001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-Shape 3"/>
          <p:cNvSpPr/>
          <p:nvPr/>
        </p:nvSpPr>
        <p:spPr>
          <a:xfrm rot="5400000">
            <a:off x="2590800" y="1714500"/>
            <a:ext cx="4724400" cy="3048000"/>
          </a:xfrm>
          <a:prstGeom prst="corner">
            <a:avLst>
              <a:gd name="adj1" fmla="val 57734"/>
              <a:gd name="adj2" fmla="val 39453"/>
            </a:avLst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1519" y="854868"/>
            <a:ext cx="1219200" cy="1828800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50131" y="2978943"/>
            <a:ext cx="1371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Describe Jesus’ Life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0131" y="4112657"/>
            <a:ext cx="13716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Paul Wrote</a:t>
            </a:r>
          </a:p>
        </p:txBody>
      </p:sp>
      <p:cxnSp>
        <p:nvCxnSpPr>
          <p:cNvPr id="9" name="Straight Connector 8"/>
          <p:cNvCxnSpPr>
            <a:stCxn id="5" idx="2"/>
          </p:cNvCxnSpPr>
          <p:nvPr/>
        </p:nvCxnSpPr>
        <p:spPr>
          <a:xfrm>
            <a:off x="1331119" y="2683668"/>
            <a:ext cx="116681" cy="29527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421731" y="3625274"/>
            <a:ext cx="1007269" cy="52762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19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2165</TotalTime>
  <Words>296</Words>
  <Application>Microsoft Macintosh PowerPoint</Application>
  <PresentationFormat>On-screen Show (16:10)</PresentationFormat>
  <Paragraphs>55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Brush Script MT</vt:lpstr>
      <vt:lpstr>Calibri</vt:lpstr>
      <vt:lpstr>Constantia</vt:lpstr>
      <vt:lpstr>Franklin Gothic Book</vt:lpstr>
      <vt:lpstr>Rage Italic</vt:lpstr>
      <vt:lpstr>Pushpin</vt:lpstr>
      <vt:lpstr> </vt:lpstr>
      <vt:lpstr>God’s Big Story</vt:lpstr>
      <vt:lpstr>Let’s Pray</vt:lpstr>
      <vt:lpstr>PowerPoint Presentation</vt:lpstr>
      <vt:lpstr>Jesus Christ</vt:lpstr>
      <vt:lpstr>Jesus was known for:</vt:lpstr>
      <vt:lpstr>Grab a Bible,  Find the Table of Contents</vt:lpstr>
      <vt:lpstr>PowerPoint Presentation</vt:lpstr>
      <vt:lpstr>PowerPoint Presentation</vt:lpstr>
      <vt:lpstr>PowerPoint Presentation</vt:lpstr>
      <vt:lpstr>Open your Bibles:</vt:lpstr>
      <vt:lpstr>Add video!!</vt:lpstr>
      <vt:lpstr>A New Start</vt:lpstr>
      <vt:lpstr>PowerPoint Presentation</vt:lpstr>
      <vt:lpstr>PowerPoint Presentation</vt:lpstr>
      <vt:lpstr>The Lord’s Prayer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meggie dejong</dc:creator>
  <cp:lastModifiedBy>Derek &amp; Jennifer Swenson</cp:lastModifiedBy>
  <cp:revision>12</cp:revision>
  <dcterms:created xsi:type="dcterms:W3CDTF">2018-04-09T18:54:26Z</dcterms:created>
  <dcterms:modified xsi:type="dcterms:W3CDTF">2022-09-18T12:57:39Z</dcterms:modified>
</cp:coreProperties>
</file>